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64" r:id="rId3"/>
    <p:sldId id="257" r:id="rId4"/>
    <p:sldId id="258" r:id="rId5"/>
    <p:sldId id="269" r:id="rId6"/>
    <p:sldId id="270" r:id="rId7"/>
    <p:sldId id="271" r:id="rId8"/>
    <p:sldId id="275" r:id="rId9"/>
    <p:sldId id="265" r:id="rId10"/>
    <p:sldId id="273" r:id="rId11"/>
    <p:sldId id="260" r:id="rId12"/>
    <p:sldId id="272" r:id="rId13"/>
    <p:sldId id="274" r:id="rId14"/>
    <p:sldId id="261" r:id="rId15"/>
    <p:sldId id="268" r:id="rId16"/>
    <p:sldId id="263" r:id="rId17"/>
    <p:sldId id="266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18E06-6673-4FBE-8DAC-12DF62BD1E75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951B5-06CF-47D4-B916-54F153546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78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951B5-06CF-47D4-B916-54F1535465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21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951B5-06CF-47D4-B916-54F1535465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2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9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03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80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5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4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0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9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7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64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>
            <a:norm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1336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71650"/>
            <a:ext cx="76200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66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1.gstatic.com/images?q=tbn:ANd9GcT2whddm59uAZ4z8ZjiupPWyyn10L3C7Elj0HzlDWWuqRWhI6D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16" y="1566394"/>
            <a:ext cx="4257368" cy="445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wn Arrow Callout 2"/>
          <p:cNvSpPr/>
          <p:nvPr/>
        </p:nvSpPr>
        <p:spPr>
          <a:xfrm>
            <a:off x="1905000" y="1088636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জনস্বাস্থ্য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566394"/>
            <a:ext cx="4184185" cy="4453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Down Arrow Callout 4"/>
          <p:cNvSpPr/>
          <p:nvPr/>
        </p:nvSpPr>
        <p:spPr>
          <a:xfrm>
            <a:off x="6757060" y="1120368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শান্তি রক্ষা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Doel-1612i3\Desktop\family plann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3810000" cy="396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own Arrow Callout 4"/>
          <p:cNvSpPr/>
          <p:nvPr/>
        </p:nvSpPr>
        <p:spPr>
          <a:xfrm>
            <a:off x="1362075" y="1122442"/>
            <a:ext cx="1457325" cy="6301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400" dirty="0" smtClean="0"/>
              <a:t>পরিবার পরিকল্পনা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637" y="1739540"/>
            <a:ext cx="3715999" cy="3899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Down Arrow Callout 7"/>
          <p:cNvSpPr/>
          <p:nvPr/>
        </p:nvSpPr>
        <p:spPr>
          <a:xfrm>
            <a:off x="5715000" y="1217633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/>
              <a:t>উন্নয়নমূলক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6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24964"/>
            <a:ext cx="3936416" cy="42138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Down Arrow Callout 2"/>
          <p:cNvSpPr/>
          <p:nvPr/>
        </p:nvSpPr>
        <p:spPr>
          <a:xfrm>
            <a:off x="1600200" y="947205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/>
              <a:t>জন্ম নিবন্ধন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587" y="1524000"/>
            <a:ext cx="4371669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Down Arrow Callout 4"/>
          <p:cNvSpPr/>
          <p:nvPr/>
        </p:nvSpPr>
        <p:spPr>
          <a:xfrm>
            <a:off x="6179477" y="906704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/>
              <a:t>ত্রাণ বিতরণ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64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066800"/>
            <a:ext cx="4264025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Down Arrow Callout 2"/>
          <p:cNvSpPr/>
          <p:nvPr/>
        </p:nvSpPr>
        <p:spPr>
          <a:xfrm>
            <a:off x="2241503" y="470448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প্রশিক্ষন</a:t>
            </a:r>
            <a:endParaRPr lang="en-US" dirty="0"/>
          </a:p>
        </p:txBody>
      </p:sp>
      <p:sp>
        <p:nvSpPr>
          <p:cNvPr id="4" name="AutoShape 2" descr="data:image/jpeg;base64,/9j/4AAQSkZJRgABAQAAAQABAAD/2wCEAAkGBxQTEhUUExQVFhUXFxgaGRgYFxwaHRsaGxoYGh0YHRwYHSggGBolGxwXITEhJikrLi4uGh8zODMsNygtLisBCgoKDg0OGxAQGy8mICU0LCwsLDQ0LCwsLCwsLCwsLCwsLCwsLCwsLywsLCwsLCwsLCwsLCwsLCwsLCwsLCwsLP/AABEIAMIBAwMBIgACEQEDEQH/xAAbAAACAwEBAQAAAAAAAAAAAAAEBQIDBgABB//EAEUQAAECBAMFBgQDBgMGBwAAAAECEQADITEEEkEFUWFxgQYTIpGhsTLB0fBCUuEUI3KSovEHYoIVQ1Njc7IWJDODwtLi/8QAGgEAAwEBAQEAAAAAAAAAAAAAAgMEAQAFBv/EADYRAAICAQMCBAQEBgAHAAAAAAECABEDEiExBEETUWFxMoGx8AUiocEUM2KR0fEjQlJyssLh/9oADAMBAAIRAxEAPwD63NlhLd5Mlps7lvyPfey/5o+Q9uZqkYuYuQUzCDKmpUkhipKUuKFg6kf1R0vZy1JSoJUoKANFp15tGc7YYxWFUhKU1WCfEQWZqeFqwom9o0L6y2Z2l2goURIlil3NAnIA7nThcvGb2qsqUpeXKk0q2lj5CIYPbylKaa2U6pFR0JqI7aix4SHYuA44Ct41dthN02RfEXpU6cp3iGAnoUEBdQlCQzWIce0JHj0KMa1tDUKvE0UnFy0BkLWngkECKf8Aasx6TlEf6h/8opxAZD7/AKQADE4xK25EcOIx/wBrzjTP/Ur6xanaS2bvK/xFvUQjnx6iYlmArvgvASuIo5CGqPZG1C/imsODndw5+UNtj4pHfhSFlRykEkNoYxTwXgpuULIuGapHtWMOFRuIWqOdvTcy5u/OD6GEplHdF82eVHMoFzUs0D4lyQHUODadI5BUPxKEOx+0581OVajl3AADqwrC/uuERIIABJPP9Y8glQKKXacHB7RrgttzZSAhOXKHZ0vck795MEjtPN1TLPQ//aE6ZistzaBXgD0+NjZUTvEmqw23Vzc6VJSBlej/AJkhqniYqxE4KUQUvUj7aEWBWQsMbkPycGK56nUeZPmYNMSpssWzao+MkEsEh2JY3YRWvCmv7uxan6QkE1QsojqYkMVM/Ov+Y/WCKQdREYLlpBYoY7nr5RHuk/l94XTJhJqSYlLxC02JpGaDCBhi5I0S3nETJLPl61hsF74V7SnnMwFm1pZ4WjFjU1xQuG7Hx4llfh+IMK2Z4D2jiPaAlTCGbdFa1k3hwURW93NJ2Nl+CYreQPIP840BMJ+zlJQG9z5n6NDZ40dzFGEPFqTwEDvAOM27KlKyHMSL5Q7cC5vC6swhNFLsI6E8ntHhSATNyncULp5JaOgtMzSZnJm2sRlyiasJawLe0JMUsqLqJJ3mGEwRScOCDAIQI9lJ4i6H+JQF4dC3q/qyh7wJh8HLCM6rDeak7gBeB8TiRkCQCAFkgENRvq8NuzANQUoLtS94l3J4ecef6fWPCRuHmY2FXr9/2jeipaATufyiv9hR+b+qIqkKmKKUFglvNg8CnDFy5Zi1AT1pCylbAwww8pXNlsVDy84giUX8x1IpF0oNd7jT73w1wQCcxAq32fIQTPpEUE1tFicGQfGw5v8ASDpUuSlhmBBfMS/SLJ8pKgCczEDMdzHqxgnH7BTL7qhZUxKT43ob/gDUhWrVzGsgSR7lB7xmbwhJFbtXjUwPipC0qdUxISKJOUkk3IZO6lbVG+GMjCpSqahLsiZKSHrcpPziOOS064bImh/iUT8oFDR+/SZWoxOvCFYzd4gtTUVGjGoo0eSNnFRYKFwLb+sW43DZlOCKh7FuFnrWA0ylVOYBuJD8qQ9WsTGGg1cb4fCsJqH/AAoS/wDqZ4Hw2xkqTmKzdQsNCRFuyl/Hm8bAAB6KLln4UJi3aWCSuV3iUiWtJZYFQ3QVuC/Ewl81HTx6w0xEjVFasKETQkEljryBgeVh1LJZqBySaAb/AL4RGYkjXqxEFbMlkuaMGL83b19hDxsLMVtqqVLwlMyVBQDZgxBD6sRUcRAyBWHOPS6XzCgbd59WMLEyyzuKN6wKvYh5E0kT0YYmtInKwyi9mH3SK2W1/wCoRbLkTbDX/OPrHWfMTqBoAGOCIQYxytR4n6RoJOGUEVUM29qcOYtCTEImJJChr5wnCRqMb1GJlUahUomAvEBWLysm4bpEiAlnb75RTcl3qajZQZPIAQbMXaM7htrAC49YvRtcE+Jm4Rl7QdJJj5U4JSpRskE+QeMFNmlRKjckk8zWNh3yJwEsKcLLKY2SKnk7AdYEx3ZdIBMtanoAksXJIASDSpJA6wKzQaiCVhVKAI1joKx8/u5ipaS4Qcr78tCepBMdDLnbycyKiYLC0CSSS5r9ej0hECXcX4QlFu4RybwqdMU2Q/C7iG2IlZ5YTlAPyaF81jKS48QzH/tp6A9TF0jEky3JLNod28c4JhYE7Gygm4sElXCJfs9taxKWrebKp6vDEeEbyT6C5hgBJqBe0rwk5IUqjvUHyryieKxIEwUHw5acS/WgMDrDKpcb7fbRalQWXbKedmF/eCfH+exNx5hp0nYzsQiqv4X8iYNQhkhVgXpwo3zgTDl3AcEUZ33en0gzELBTkH4Upamo4m8TZ1o1KcfxWBBl58pfeILn46asJBXnKCFJBAuOIArziOHxeRQVlBSClVdWPw8nHk8NNo7Z76WJaZSZYTUAF2emgAb6CFXtccUvarHn5RUrGLC5xIYrUC2qWNDzZhA02YpVVKJDkh713cKWtEsVMKpiybuOtor36NBDzlOPEgQDvJy1nN9Opi5CApJahqG4wMlVucFYFLr4N60YRjNpFzc2FWHrtL1YLIzJerneTwg3CynSoNlzfrWLu8vw9iR7PFspX6x575WK0YaYkB2mZ2lhCFZS7k3vTfBn7EgIypSaIUrN+ZQ9gHEF4tK1KKkoKkpoWDkO2musTkYgZVlSTlUAlyLKLuz1FA1i2UcouR2bGIlcCIx79vlF0hKVJUDTw9X09Q3WBTspZBKRQHQg24O78Lwaof7wB3fwijAGnOx0ir9uYZfFxcuH/u5jUY9pR1OJCtHgbe0pk4dQAqmw0iU8LAuOgbzpaLpc0EOk2uGZvlHmLBKeLecczb7yLDhtmo/CP9QZWJJI0JO9348It2g57sHKUki4rz3EMR6xHDYInir2/X6QykISpJzBw710/W0CzBGFCVLifqMJDHccSWM2ZLdAAbMpqFqBKlacoUfsiVGxcuxPA74eYnEDOl7AKPsPmYTqxLAh7UeGDVVzy00lqMWYHAqmTUyxQqzM/AE/KLcfsmZKLKraqXLO7PTVj5Q82ApCJneL+JmSdEjdzO+PNoKE6ZMzF0uCBVqAJB429eMO1nk8QAosgTPLkLQxIUnjb1hrs3tIuWUZh3gQXDmpUxykli+UkK/0iGWDkju1JJcB21plfqPrGVxAyqUncaONNPSDIBFw3TTIqYkkmpjo8zR0bcVpEMMvwJfW+9oulISE+Gh3xWhX7xiGBs4a/OK5oyrKbP5QvfialCEqkuQE1NGctUwCqblJToTXmIOUxYcPaAMcxZt7fP6xuOLyimM9Lhi7g3cQxl4l0pG5yX1zN5UA8oUollWrsCz2iwrswBDVhwq5iEA7w1RBet6j73ROTLeurH39IHkSn1BG72giYsvbLRq8t+6CGQGM8JS1kSDutS0ksMtOGsSlKex48Ypkyy51AETTNWG8NQGqLh36xNlF3HYz+YfOXpYkpNAWL6aRdLyhNDR6kXp9iBkF94aLRP3gEgX39LXiYqZSCKnk0OomgpV+dxxfSIzMOQAq4NjUg/SOVLKyATRw+n2INwEoupJzOoPQG6bWuNPLdBiqheKU2raLHLAPqYZYFYABFeHDWI4xCJbgsFH8JS5SWoCCAASedIGVJVKu7sCz6EODwjWQFd5N1DZMpBx3tv7xp+0pJcG1wbsYHmYwOWNeFh1gCYMxzJPNorSpjzMJXp1EW/Xuce3MZzMYtDFC1JcEqI1DHfS9HgWdiFr8Spi17gouz34D5wRglPmcOaClaV+bX4QJLXRQ1b23Q0bChL+nwrjKm7sbn15kBQ3vp8otyOAS5Nj0p9/pFmGkZ1jTWgty9IliiM5Snl6qjL7SwY1XJqf5e0rmpSGIDEnpYWfpFgU6Dw48qx7KmEKc13g1B5iOnJT+F05hVy7Npo8ATcxcZQk1sTf1/aXYWaEspxV/MWfhAcnEEKvERISLrDcvS7mITZg0anCOK3OVwhsbedwozE3NtefSA0MVEAPz5xDOSCQH37t9fvSLO5Ucm8lkimvv1ihdqBnmnH8Tr3s/ftwJdKTmqaaUtc734UgzCzKH4Ws7iKUFks4FAQQ5G9Ttdg9t2sSkywiYykEmpKSags4ffViadRDjh1LvF6zddh2lc+WtZOVWVBJYJo9g54QoxOGKCyo08jDpY5TqPb00iG1MCJiEh6i6gNInGXSQDxOfCXF94DgtqYUIAmYSWtQuoEpet2FizR7DPZm0sFJlJlq8aku6mu5J0Gjt0jo0n+k/rJ+O8RbSwa0zRZiprksdHBt7XgXaIPeHlD2VjkKl5l/EzPrcGFsyXndLitQdBvPKHsGDXW0FaK6e5geNQ0xqsQCG3EP7RYMGlSfCqvGGszCDETGcpSlKQG1AoDzhvhtnS0JyoSMxo+vU3ic5QFEobGxyEMJk5+GWmig41Nx5isV4eUHrTl91h5i0ZCQ1ecCTUJAegB5U/ThBJlqB1PR6U1A7GWS8Ekh0kfekUqW6WNW1gcIUhThTpVRg48ga9YY4KQgg5yp3DAAB/NqxSSuQCefgD4WNmxKZNQAzP7b+UGY1SctWfSJTVS0ggBTtqoOOjX4PAWVJOUuonUByelS8aAACB3mZScuZXugvHn+nEis2rvaj9OUWyNmrU/gIGp084swklAWCkkKTV2Lj0hmCCaqbUkpKt3GkTjFp2Jnp5up1HUo+sAlYYigFRxEE4CUsEqM5SFAsMozUIPEN0i/uJdP3inG4BPuTugUlBW4IINGzM45jV41cCg2PrMfrMjrpY18v9z3HyyQSJ2abckywlStPiummjtC1Oz1EDxeE7t2+NDJwUsiqHH8RaLpWESkMkMNzk+8CzAcQEdwKJiHE7DnILhBJH4km/TWBpOz1FycwNXCgx8o2RnL/ADK8zFE1JUXU5PGMZx2mb3Z5mcGGUkFhU3IJFOjR6rCKygZZZP8A1CCOBcB91I0H7ODFKtnS6l5tSTdJvX8ogEVTzKn6vNQCzOT5KgGWyaOMpBNG1qwtA+B8J8Jc1Nq2r6Rop+zkByVKIAN0hvIcr+kASZqUglHdhr5DlNOCmV8oeFFbSZs7k2+5gYnDO5Brccd46xYlKSTuLM9NfsQWMSZhy5EFVsyxl5fDU9YhM2dlIAAJ3ild3CA8IR46xyK4+cX4yYHUA4Zglt4JevF/QboDUQ9HIsHv6dYMxGFXLUqWoZbKHpUHX6xKVMqkKJIDtrl3s9o7jaEzk94KgKSkvRzb9YLTOBS5AJcda69HiUycBS/KpaOKwoMKGlGrrXlB4mANmA11QlxllRdDsBrU0DXN6aw1kYdc340ploADlAYrsS5uzgeVAKwFgZGcjMo0uBSw9/k8PJqM37tNAAx4cPKEdb1hQaF5O9+QjMOMndu0SYmZ3asqUvuLnyaAceiYpgt0g6WcUPu0O8ZiJUpK8hCpvwuGJBsOQBhJgi58ZJYkte94RgZm/NXHnyYT8VADs06Etyjobpwx0VHsV+J6xHhekz8skJLEM9RrF6VJUAzvur9iDdsbJKGUlLChY6A2odIBq1QPJvIiK9BbkxOVGwPpI+/MRmnEeFkIKVfiY/q5i7Z20lJUxc7wT6jcYTy8SQRU/MciINLZS2ZRdwT6g1P2YnOAH8p2PbyMenVFRuLXv5iOtqS0TJfeJVZnGtae5hLgZyFLAUspG8JJ6UjyV4gzuOcPtj7GSxWtsoeBx4WTcid1OfGU8NW2H3UrWJIGVAQ1ytZBWf5rc4oOHJ+EZgLFKn+dTBIloqUJLPQEtc3s7ki0UTZSQWQFBvipmruFHhu/lPN25BMlLxRlg51MdEkBRDbyxy8vaK1Y4qvNJG52HkKRJWBcArSyixYhiBXTR7/3i/CbMS4JA4X84I6gN1v7945K5DV9+08kyUJTQpc3tFncIe41Jr1tp+kXrwKWAADG9SerPUx6MHUXatzZ3L3rcwgj+mNB/qH38pRNRLCSXAo19/36QNh8MgqDFO+/672gnHYMKIS1Bx1+/nFuydmgKzN67q+7eUFVLZU/rOs9mHttD5UoAMItEqL0yon3ZicgzrgpRHmSCSiPRLjKm3BTKiPdQXkiKkwVTrgSpUZnaOJCFkFvL73RsSiE+2ZaR4ilJ5ty16ecPwtpPNQSL2Cg+8UqnpmI7wfG7Hcq1TuLEV194metqsz1qee6toLwM2W+XKkPyuOm54JxCElDAgFL5W11KC3Go3EnfQyVvZoLYnHKxdPx6lIynKpj4XckNcPrC7DIUsqVLQpZSklTJJASKlyB4esNZO0CKZVsdL186iL8Nt5cgFSczG4LhJ3HVo0EdzFFGBtUo/OU7NwBmpBSWRqd/AR2JAkuyVXIcijgOz6a82McjELRhwl6rc0slN8qWteBSpSpeRSgASC5uwdk8nJPU74hRnZiSdu09QtVACebNxhBJ/NoxuLHpWGWJ2sEykhJGZQv7l9/GF83ApSiWpMzMpQLjQAKUG4uG8zAiZOU0MA2BXbUZviUKlUoJCnLnd9fvfFoleHM7VZvu0XYTDguFK8CaqUfwjhvJNhHYvEZwAnwyx8Kdf4jvPHpDjd8xuFFbcwI4pQjoLRgw1z0SSPOOgda+U7+Fy+cbz5ilJNMyjSp+9IWzMPOS7y6ChOgNDfSG8mbLQg5kl3orMzcGasGdmMYFLUkls1Qk2pu3ki/KPQyKrVfMp61Qw5o/KZGVPQoVAcaR7LxRSp0hB3hQFujesHdpdjdxiApKXTMcgaA6immo67oV4LCrmrCJaPESX3AceAhfhDsZ4rORYYcd4xwGEKsxQEAFRZwzjRg9raQyRKnpYAsB+FKymvUGCcRspErKEqUVnQhBAHVO+CFSkswVMDfwAeiI7QZJ/E+n0gaZc93eYd4zjd/EGiifJxSjRU0AW/ee7LrBi1ZQ5Kg/wDmSPYRObiVoAAYli91KcuQ7aMU7jAlSu8JMoY1UVjZk4nxZ63Lgn/uhj3ambIsNZ0g+xj0bTUCArJxY+gc8rwXMxK01JSKOQQxD72JHrWFkkxuoeUFSiY/wzGPDgPIUJ684kEzEuwWaUGVVS2tLP6RZL2wVEJSjOeFPq394cKWystzR20f9ATHTtQ8pkv2af8A8x+SvpGl2ZhSlAdyeN/vXrDFMFbPlZpiQaB3PIV+UEWLbTNh2lKNmzf+HM/kP0iR2ZN/4Uz+Q/SHGLxCUoJVNyDVRLN1NIRTe1EtFE4hS/4UP5FQrrrDBhLcAxPinsJJezpmstY/0n6RE4FY/Arqk/SKP/FgFjiFbvBLbl8XygiR2zBLGYqWP+mSX30CnHSN/h28jC15ALKGUqRFRTGiwe1Zkz/08RLmD8VBmH8rN1ES2oSqWp6lga8CPKjws46nLls1UzRQNPSF+1sCFoZQcDdT739IbExBQeABoxsxUnZ0oLDCZmCg2pcHgKwciRKUSyiDqCFC38IIh0jZqEqCxmCgQQcxuIAxypcueprF36nMPQgecUI2rkCLz6RWi4OrYyWoQzP+KorX4eMQT2XXPzd0qXmSQC6lBj/LBErFJHwzEg2LkMQeJN+nWGOz8emXOBK0ZZgYkKDA7zZq+8HSnmT+Kw3ES7PQFyGWXUlwSbhTs3PSLMDgpbOQFNRyN1yYD7RywjFKXImJImMohBCg5JzZgONesDzsURmSlRYmuldQK0HCPEzdO4JAba59F0f/AB60iaBOJlD8gblT9eECbQmSVnKShRp68YzqokmWsJK0fCGCmUHS5YFSQXAJo5DO28Qtek3sE3Ls3TBBz/uXbTkoTlSigd2e5IFa+XBoa9ntlSFS5kycSe6NU5mTlIookBzV6BoRTy4l2fLWu5x50B6xSJyi6UuQpk5R+I3AbUuzRfjH5he8myHR07UaN9ueYzx/apphEl0ywwSkJFAABR6s7x0aTB/4ZSihJnYhaJhDqSlKSEk1yubtbnHQ0jFe9TyhkyfYiPCzsLMlZJpKZlwoghjwIenNoHVMTLBqFN8Kkl38rERbiOzc5JYGWrcxNf6YXYuSZC2XlfUB7HmAD0eNeyNxKWZj+YwzaG2FzZYQsBQBBSo/GP8AUP7wR2dxJkSlK7tSipRdWZqAC7g8fSAZEkr3Jsz6/TyMHYXDJS7gmtC4y82LueLdI5c1d4jNgdx8JPyMa4bFoIzqCgpWhmAvyZLNo0UzdogKAmS1pcu4mJUocwEU5R5hACoKKJiWbxhSVn+pLjpHhnKMwqQhOckgLUXLGgpQAtwjTm9ZN/Cv/wBJh8iRIWoHNm1AKx6gJtwiGNTLSpQEoqzfESVEP6/ZiGzuzpDKWvKpgwTcG1TZ+UXbbnzEpRKzAqUbpcOmwzbtSdKRxJPMWABxBZWKKfhyDUUUpuZJNPIxJAE3KhSS35k0JWbmvhI4OflFMjBJURLTMSTmO9jRFqXpDjs9JWhcxKhQM9d71TSr9IypsuwWETh5Zds1nZipzR492Zh6Farqr5/WnQCPJye9mtoGBO/Lmc/1AecM0oaMMICR7uGOxpQ8alJJAAFOJc+gMBCH2y0lMoaZlFXl4R84PGLMxzQmFxu0EYpcsTkSFoC/ilTPHkvlSkF3LgFVdSAIbyOzeFLlp8sJUHSUlLhTswIKlOWDwJM7IIkTlTkrnBI8UsSUuZaq3Z1KToMqSWNbVo2p2pQ/dGYVqQBlmJQR43qlRW6iLfCEh+QI9HINQHh7iN6fIADoOlvO9voY7V2YlpSFqUsXYMSeFgSTawiz/wAOS05inKqjeNGcAvcgsQGa1YBl9riJg7xUtJamfMMoN7uTma8MDizOSCmc0taC5ly1B/8AlldQkXBIrQ2ic42XtBV8h3OQ16liP7f5mVx+wSpAxEl5akpGUSUrJVW6fE+bKczUYA7o0fZ/FqnImJmInAhJCVTUZCp0qGgAJHhfnA2zsV36e7w6/wBlMomgSFTkrYpIMssAipqXJ/y6vez+Amy0n9ond6orzfCAAH0AFzc+WlWv8NNz87/xBzupe1+UQKaK1SukR25jhIBCQCp2Z21ZyY+dbZ29iMxT3hHBNG4PeIAhM259EIa8QVLB0ePlE3aM1TZpizudRPzi3B7SmoLpmLH+okdQaGNGOZc+mqwyfyjyhTtOUE/hDchrTXi0dsvbipqCTkzBt7EvuelPboNMjAJnSHy+Ip4tmG56Q1MTDeJy5FqiJhVAEUo5KRoxKXB3VYiFkO8Rhxdqg2r5U8uohRi/jUQ1TatKAet4m6lCDfae1+BdSu+Kt+YMpRNBF37CUy1TcxDr7oJFAWAWoqf8PwsPpFSJJd3aCQikKDqvEvPS58+TW501xKpkhmzOxDgj5aQ7lSkd3JmhKU5Miq6qBoS2hvChEzKCAAQbpNufA8YPlT+9lSkyzlIOU6swIHHd5xiHuIPXoQFDTRydrzCkZp0hStVFJdRFCqiwKmto6MyvYsxJypRLWBZTJr5x0d4KGR6fWFS+0C1kOADwEA7axhXMQZskeEM4JLh7gaQGhBSXvyjS7LUiZLLgFixChYm3mxheTNkw70SJRmXBlUBDRl8jbuETKZJBUBZSSkk9Q190C4Rw185qbi+nr7RTi9iIUDAcnHlMsZwClByqzOSyQctmO8dBBjq0y0QONqkqYGUMpNXvft27TSY/EH92LIQApRs5Olblq/6okZPdSkzVS8uZRKSvKHoSlIcuHobWzQuwO3kBiZTnTMlJb+Z4eo2yrECsmYtN3UEhO6j0MVtRJJkh6jSmlR84twOOmrYZkGrlXhNNzZgQPOGmNwgmIIcJdnLVYVbj1hdtXYqVKRkSlBJ8SRu3gc7xq9hYZElLd26gPCVE+Hi2p4xLl6hMZomSzMSOy0wKBW6UEukt4iN9WaNIjZ5UQJYUo6jK/W8McNLCleMkvqTUnmYMWnulBUskK4VpHmnrHZrshflcMCZ2bslUiqpcwA2Kq7zQgBy5J3xEem8Q12jiZkwh1Ekmz0flYQNKlOlZcBSVB08/xCtQ7fzCK+n6rXk0cjsTV/pNqhKAmHsufLZICwGSBVxbpveEwltby+m6JpEeip0wGXVHPfJ/OnzgDFYNMxQUo4dRBcFSRmAagBzODx9oFbdWO7vfBeIYIxgSOO2DImpIUJZUT/xCA1KHKsOaDdFuz8AJSMkvu0pBLJ71SrgP+IsCrT0eI5YiZUb4zVUILUcYcACmQHXKQz7+MSmrA/EH5wiKN/39Iqny6R3i+kX4QmP/AMQ54RNUoEOpTpF7kknyjM4jZCjJM03JfjdvaCu20k94gm/iB9x849x6ZvhZ+7KAC24X9n6QePcQ2iROG8CgUl3BB6kEeXsIpVhjdo26O6AlBYASskvxD09TEpuHwySCSGPh9rweiZqmW2XmQoGojfbB2lNSgshKw/5srG248ITJwsrKQkvUseo++sEdnsWQuYhRoCG8gIxrUbQSobmU7Zw6zMUoIKQpyzu2+rDgYGwOyu+Z3B1YP6RptoMUkpIJD2O7TzEZ7FTeYItpxHHfCHxjIvkY3B1bdK9qLuA7Q2YqXM7oF7MojKK7q1jsXs3IwCitW4D1rpDHEYpIlJmJSSQWzd5UPUmoLOwvobxSpakIzZVFJbxBaS4NqaesSFADU9odflYBh+0VDBL1Yc4P2P2ZmTFhctbMoBZFmDHqqC5GzDiADLKk1DuwIGapNS5Z2j6FgsImWkJTQCMuuIGTNkyCmMG/2Qj8QCjqVJSSedI6GlI6BuLqfBUq7spJ8SXNM1/Jiza0vDZWNM0JUVBOR8qU+EJe7VuaOS5MLpeGoxS8H4TZzypq2YywggfmKlpTl5sSaflMPY2Km4seMC2b6wv/AGwoSyFVIFxqOLWMCYBCFt3hoSDfwu34mqwdqesWYeQhSQCoIXYJUyQdzlTJHnDud2WUiUJqloIcURW9uF92+A6fEtnSsk6vMUFExhs/ZBSc47k/lIBoN4JBMU7Sx85CgnMgD/lnMpuL1HpFmGkSxJBHeL3hRUUvuoQnpWBsZLBlK8OTKDlskcKNU6fbRb4R7zzPFJ4Efdj8KH72YonN4wVEksHCQX1oS3+aNrs3A98rvFOJQ13gaQq2VsTJgpBrnW3hb8LfIB34wyRilISZQYBXxUru9o8LKQM15RtyB9LlI42l215iFqAlhkpDUoD084hszBJmLyqLAi4Iv1iGAUDML6B/VtY7GTg/h3VbfExyBn8RhfpCrapPb8qQhGVFJiVXqSd/uL7jGYmTCVvqz+QL+kNT+8Vfi9/7xRjUyUykoc5xMVmI/K1G6NTnBF/FcuKWuO3f6whtPBwj0yni9SQ/hFNH3aRzR78CUjjEssW5Y8yEcRu1/WOqdKyiPMkXOGeIFzanE/SOqdKlCKJ0stSnD7tBfdt9Y8Wh46p0+c9rsMCuW2iwT5b4zuI2qtCsoLpqG4R9A7U4Fw6RcEfrzjAYXBvMdVnLvoePvuhuI7VMM82liFGWgMaHMA13ABIPOvWFq8YSwejw0xe1gpKpakgAfAR+E26iEC6wbGYBCxjVAM+/1b6CH/ZbEqzg3JqX4M0Jtm7BxE9Kly5SjLSCVTCCEBtMxoTwFY1XZrZC8yklRQpKQaAGh4EW+sAMgvmNbp8hxlwprzjufKzJD3JNKvUX3Q12opBw7TFJGeXR95TcciRWFuIweIKcveJIFnT9DC2YFTF5ZxDoHdhI+EoKRod4JgjmRRZkePA7tUAwez1WKQUOCXUwatCa6saiDU7KUUNnZGgFeQG89It/ZlS0JlgqUmgAeugDHQRptkYFIlOpQK3sAWHAddTujz8uQXc9lEKqBcjsnZwkyko/FdR3kj206Q1Qto9yR5AVHhdpYZgjoqC46OnUJk1y0oBcpAAqSzCKsPPlhJMod5Z8pBtYkPzgOeFENMRnA3FutrxQcOhJzyllCtQaH6KEeYvSkfET+0pV1PBizHLXNn5RLLK/u/1hlsvakyXLMpTqlEfC3w1opJ0ZTUi2Y0wOtDrSxdPwrBLMTYH3i6ViPgnS0sEnKtF1APUf5ks1D0j08GXRQ4AkfUdOGU7X7xjsuckhTMQzgZmANjfXSLtrSSVSvCyVsC/hJZyaXMK5vaJlg4ZKZaA5sHUCd9wNwcXgzsf3mIxizNUo55akJOgKlJKm3MgKr0j0cmW1KjmeEMQBubvYeNdDqIGUMnSlfMkt6QXgMN385RsgM5+XMtCvFS0ImqTL+AGl9Axvcu56w1w+0Upw5lAHMdaal+cfPrXiEZj8P6kdpT7QDa8hImr7v4AEij0ZnFb2frBuHwkpEtM2apwW8II47jXlzhcrEoCgktxe3KFmPmhyx8L/AN2F2hWPKoYuUB8h2HyhUTtGWKUZswnDoYM+VgGFHvS8A4vZsxIeayS+ZnBJDHcb0jxWKSzSlEKNDf4b18hAh2gc7LXm0UM1b2PNubQ7FjXM1UdR8uJhbSN42kpZIHARZAqNopIeldCov1ZJiCdqg/h/q/8AzHvDCwFRPjLDwI7Purx0/WIYScmaF0bKkFnu6gOt4taMZSuxhowYWJWZeuv3p9mPQdDQ/dt8C7U2mmQkKUFFy3hA9XIgCX2klqS7AVZlTEpVzYm3GNGNiLAjlwuwsDaOmjwiMzM7YAEgSieJWB7AvBOxO0PfzChSQnwuGL2uPKvQxpxMBZEaejzBSxGw9o1xWHC0lJFDHzTtXsiZKKlEPLUR4xodH3R9TIhP2hShUhYUKEMKOSrQJGpeFg1vJgpYgDmfHsRggCErVlWd9ju8/KGeD7NqlqBnJ8KqpdwW3lJALRvtipkpUJaAmbNScp+EGgNitmo4cV3sKxLbi5SkLzS2msxWULSM+V3zNl3Usx3RAevJOykDz++J7/S/hahx4u/p/mH9lsaVJk4XumkpQrIQkkGaFO7tlTUrD72cwr7e4sd4iWlLFPiKhQ6gfDrdRO9Q3Qu7P9o5uHZKDmQVOZZsSWFDdKmo44XjW9tthd6lU1FVywQosGIBJCaG7WpvG4jnA1hj9/f3UubGuHOLACnj/wC/p97BVsieZkpJPxNXoWfrC/a+ylzJiTKYFvF01G86eUGqlmVMwUyQEhM7DpSHbKZwclSgakgq0uwGsW7FRMTPnSpqgpaAFAMzpNaVoA4p6mHljVGeVl6QBjkQ7bmvnX6T2XhkywxKlEmqmGZIFWCXICiQ1zfXVvhZICQ1mB+3imZIzEva/H9feC8KpOUApcNQpa2g4RJ8L3zBXcTnaKVrrEpqmN348OkUpDlnAoTW1IbqFXDnhTHsXrwqwfhfiI9jta+c65hJO1EqAPpu4RaJspTAtWMxsLEJWjKQCU1L6ighlOmpKXQnKARTjBZLVqqYmMOuoHbmO17PQHDlJ10jzDbMAKgS6VVI384ltGQpc1DVDA3uXonfU+gMaDEYeXLTk+Ka/jVoP8o+sTOWKauPvgSXqsmghFMX4TZpBCUIHi+EAB/WGmy1jCzViYiuQpDM7qY35N5mBxnAzvRNBWo16Wi50qkuS6nubu++9vlCVyFRq31ci+KkFXCtkEFRJqweteZ4wbiVDNSlB57oXYPAK7oTnoVENam9+YaLdnzSlQo7HUP7xOyFaDbXvfp5whDttbLCJcpX+8UTmD2BFKcG9TGfx+KX3PdqQkJzOFWU/U1vujR7W2mqaRmADOw/UwNtLBBCEZ1AqUHytYUZ4c5GpjiH5QKPb6/7M4drmaweKVl7pUsFGsxKTmZ7Ep+H2MUYPDnNMJABM2Y43MWboQYfzJckSwxGc1DXvw4RyZHeqCJUsJLDMCAkEuXPiZr2EXdD1Sqabnaqic+ItRHaDyZbN4T5R6pI3HpFqpx75YCncs5YO3AUgn9nCW8Snq3h1po8e1jypkFob7SNlKmjKtiIIM13Hwit7k/IQxaKNnyyBMJJJK0gkhi4SX9TBLQnL8UrwfDE3afDleHW1wyvIgn0eMTs8gEhUpUx7AByP0+kfTJkoEEHUERhJuAnSirukhKpctTkAM6kqU3+Z6gk6qHONTMU/LXM9Tps+hCtftBps1ND+zKABqSAHcECvd0rHuECkqE2XJKRKLrOd6NUF7UfzgfYWDmFAStKkygvweGibk5CabwNPEd8XbZxaEAy5SpmZQGdyKAaEp3jSl+MC3UHyluLM2QaUG52rf8AWb1ExKhmdwzgCrghwWFVON0A7EwuIxeJTOCRKlSFEJTNBBXMYsWZ0s6D5Xq2ZX2gnKk90gIky/DSWFZgkMyc6lEgUBo0aXsni8VMRNWqepYSUhi5U7XB5ew6yPloWBfoJy/hj4cZdyL9e1/v9Is7VnEzVPOwYCwD+8SlZJyFirMmikcxYguIzeH7x3RncVJSTYXJIsBvNKx912ISqUgqUFFScwq+ZPsfOPke21zJWKmTpSe5aaoJKCSkKFCz2e+UgUVQNArTIG8+3eeh0HU6y2IKBXrt/Y7/ANobgttIQlKp2HUZgoJmRJzqJcMoAMdwr8TvQOJje1q1oKJcsS8ycqlPmKvMAA+bQx7O7STiMSO/mGWpbDIGTLWveQkABZ1zAvRiKCHGN/w+wy1EoVNRqUpII3uygT5GAOFLsCc2XFifTmWjz3I+/vaZTtElIwmBluTPCVko1SlSnAKbhRLNwBh/2T7OLkEz558aksxL5RRyo6mg5MYK2ZsLB4dZWnvFqQSMxLsqj/DRKgCK8YltWYrEy8gdKCS+QspQH4a/C7gkh6AiF5M+NG0sd/LmLLs66E43snbk3tK0Y2VNUruVhQBqz0fmKjjE5kxvb1+VBCPZuA/ZphSM2WYkEP8AhIcsSN6S4/hO6rIzY0FXAdZBmTw3KjiDLx4zNlW9i/398YuUHHSkeTZQUyj/AHat+cEULO7cn9G6RhfbYe8DfuYRJxzJABo0dC+YitvNwfKPIX4QO8PxBPj/AGbP/mJfFTRoMWKzP446OizqvjH33g/hvwP9+cddnlHwFy7isaLDVmJerqLvV7x0dHndTwPf9p5uf+YZDaSAAWAuPlFMv5D2jo6JD8JgzQ4ukiWBahbzizY/xHl846Oi7rf5y+w/eLTiW4kf+YRzR7iA9qVxABq5Arzjo6AT+U3/AHCH3k8CgCbMYAeIi2j2hXjFHOovqY6OiZuT7mbK8KP3iP4h7x0+aprmnGOjo9r8J/lt7/tJup7Rvss/uf8A3D7Jgwx7HRbl+KFh+ATyM5t2YQqhI8LUOjmnKPY6NxfFK8AvIJj8XiFhBSFKCalnLO12gXs6gGdLBAIK0uDV+e+OjozrviE+mwADjyn0f/EWQkSpJCUg2cAO1aPujG4LELR3mVSkuhzlJFjS3WOjohPxx3Qfm6YX6/WaP/D+cpinMcoWGDlg92GjwftxAK8S4B/dv1CsUx6ZU/yjdHR0ebZ8Rvcf+sTm26g16T53MNjrH0r/ABGxS0YSWpC1JJVLBKVEEgpUSHGhMdHR6Sd4/rQDnw+5/aJtlJAwkhQ+JWbMdVeNQqdaQ7wQZUxqMUNwtaOjoh6gDWp9/oZM5+P3P/kJVtuiqfn+cv6nzgNXxCOjoZ0//N7/ALCef1HC+0mS1qcouSLR0dD6/NJL2lmY746OjowgXCu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066800"/>
            <a:ext cx="3810000" cy="4191000"/>
          </a:xfrm>
          <a:prstGeom prst="rect">
            <a:avLst/>
          </a:prstGeom>
        </p:spPr>
      </p:pic>
      <p:sp>
        <p:nvSpPr>
          <p:cNvPr id="6" name="Down Arrow Callout 5"/>
          <p:cNvSpPr/>
          <p:nvPr/>
        </p:nvSpPr>
        <p:spPr>
          <a:xfrm>
            <a:off x="6019800" y="470448"/>
            <a:ext cx="13716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বয়স্ক শিক্ষা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2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19200" y="2209800"/>
            <a:ext cx="7010400" cy="1752600"/>
          </a:xfrm>
        </p:spPr>
        <p:txBody>
          <a:bodyPr>
            <a:normAutofit/>
          </a:bodyPr>
          <a:lstStyle/>
          <a:p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ক) গ্রামীণ সমস্যা দূরীকরণে ইউনিয়ন পরিষদের দশটি কাজ লেখ</a:t>
            </a:r>
            <a:r>
              <a:rPr lang="bn-BD" sz="4000" dirty="0" smtClean="0"/>
              <a:t>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985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2514600"/>
            <a:ext cx="7696200" cy="2438400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ক) ইউনিয়ন পরিষদ কি?</a:t>
            </a:r>
          </a:p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খ) তুমি  ইউনিয়ন পরিষদ থেকে কি কি সেবা পেয়ে থাক।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9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772400" cy="1851025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latin typeface="NikoshBAN" pitchFamily="2" charset="0"/>
                <a:cs typeface="NikoshBAN" pitchFamily="2" charset="0"/>
              </a:rPr>
              <a:t>১। তোমার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পরিবারের সদস্যবৃন্দ ইউনিয়ন পরিষদ থেকে কি কি সেবা পেয়ে থাকে লেখ।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"/>
            <a:ext cx="6400800" cy="1066800"/>
          </a:xfrm>
        </p:spPr>
        <p:txBody>
          <a:bodyPr>
            <a:normAutofit/>
          </a:bodyPr>
          <a:lstStyle/>
          <a:p>
            <a:r>
              <a:rPr lang="bn-BD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115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0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TdY-ec3HZcc1yJkYPA7ImJsyoPzZWICjM0FzTFGWhdvlUAAfcyb4w8h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95400"/>
            <a:ext cx="4953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9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377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rmAutofit/>
          </a:bodyPr>
          <a:lstStyle/>
          <a:p>
            <a:r>
              <a:rPr lang="bn-BD" sz="6600" dirty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6600" dirty="0"/>
              <a:t> </a:t>
            </a:r>
            <a:r>
              <a:rPr lang="bn-BD" sz="6600" dirty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7543800" cy="25908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bn-BD" sz="67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মোঃ আনোয়ার হোসেন</a:t>
            </a:r>
          </a:p>
          <a:p>
            <a:pPr>
              <a:spcBef>
                <a:spcPts val="0"/>
              </a:spcBef>
            </a:pPr>
            <a:r>
              <a:rPr lang="bn-BD" sz="67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>
              <a:spcBef>
                <a:spcPts val="0"/>
              </a:spcBef>
            </a:pPr>
            <a:r>
              <a:rPr lang="bn-BD" sz="67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কাজী ফজলুল হক উচ্চ বিদ্যালয়</a:t>
            </a:r>
          </a:p>
          <a:p>
            <a:pPr>
              <a:spcBef>
                <a:spcPts val="0"/>
              </a:spcBef>
            </a:pPr>
            <a:r>
              <a:rPr lang="bn-BD" sz="67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কামারগাও,শ্রীনগর,মুন্সিগঞ্জ।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0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32" y="1364673"/>
            <a:ext cx="5820936" cy="2667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09800" y="304800"/>
            <a:ext cx="480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গ্রাম এলাকার স্থানীয় সরকার (ইউনিয়ন পরিষদ)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343400"/>
            <a:ext cx="3695700" cy="23622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267200"/>
            <a:ext cx="3962400" cy="2514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61260" y="1371600"/>
            <a:ext cx="1021278" cy="795647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2028" t="-286320" r="-447098" b="-100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1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7391400" cy="1752600"/>
          </a:xfrm>
        </p:spPr>
        <p:txBody>
          <a:bodyPr>
            <a:normAutofit/>
          </a:bodyPr>
          <a:lstStyle/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---</a:t>
            </a:r>
          </a:p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ক) ইউনিয়ন পরিষদ কি তা বলতে পারবে।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খ) ইউনিয়ন পরিষদের কাজ কি তা বলতে পারবে।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60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78" y="360956"/>
            <a:ext cx="4040222" cy="24584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074405"/>
            <a:ext cx="3810000" cy="27167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3074405"/>
            <a:ext cx="4191001" cy="2716795"/>
          </a:xfrm>
          <a:prstGeom prst="rect">
            <a:avLst/>
          </a:prstGeom>
        </p:spPr>
      </p:pic>
      <p:pic>
        <p:nvPicPr>
          <p:cNvPr id="1026" name="Picture 2" descr="https://encrypted-tbn3.gstatic.com/images?q=tbn:ANd9GcRNpLRNsAJ6VJY2Nvjk47R-cSIURUz2xrGDGdBXpnPbzBmnE3C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0956"/>
            <a:ext cx="3809999" cy="2458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48000" y="6019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কয়েকটি গ্রামের দৃশ্য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66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5" y="762000"/>
            <a:ext cx="4264025" cy="533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392" y="762000"/>
            <a:ext cx="3962400" cy="5334000"/>
          </a:xfrm>
          <a:prstGeom prst="rect">
            <a:avLst/>
          </a:prstGeom>
        </p:spPr>
      </p:pic>
      <p:sp>
        <p:nvSpPr>
          <p:cNvPr id="4" name="AutoShape 2" descr="data:image/jpeg;base64,/9j/4AAQSkZJRgABAQAAAQABAAD/2wCEAAkGBxQTEhUUExQVFhUXFxgaGRgYFxwaHRsaGxoYGh0YHRwYHSggGBolGxwXITEhJikrLi4uGh8zODMsNygtLisBCgoKDg0OGxAQGy8mICU0LCwsLDQ0LCwsLCwsLCwsLCwsLCwsLCwsLywsLCwsLCwsLCwsLCwsLCwsLCwsLCwsLP/AABEIAMIBAwMBIgACEQEDEQH/xAAbAAACAwEBAQAAAAAAAAAAAAAEBQIDBgABB//EAEUQAAECBAMFBgQDBgMGBwAAAAECEQADITEEEkEFUWFxgQYTIpGhsTLB0fBCUuEUI3KSovEHYoIVQ1Njc7IWJDODwtLi/8QAGgEAAwEBAQEAAAAAAAAAAAAAAgMEAQAFBv/EADYRAAICAQMCBAQEBgAHAAAAAAECABEDEiExBEETUWFxMoGx8AUiocEUM2KR0fEjQlJyssLh/9oADAMBAAIRAxEAPwD63NlhLd5Mlps7lvyPfey/5o+Q9uZqkYuYuQUzCDKmpUkhipKUuKFg6kf1R0vZy1JSoJUoKANFp15tGc7YYxWFUhKU1WCfEQWZqeFqwom9o0L6y2Z2l2goURIlil3NAnIA7nThcvGb2qsqUpeXKk0q2lj5CIYPbylKaa2U6pFR0JqI7aix4SHYuA44Ct41dthN02RfEXpU6cp3iGAnoUEBdQlCQzWIce0JHj0KMa1tDUKvE0UnFy0BkLWngkECKf8Aasx6TlEf6h/8opxAZD7/AKQADE4xK25EcOIx/wBrzjTP/Ur6xanaS2bvK/xFvUQjnx6iYlmArvgvASuIo5CGqPZG1C/imsODndw5+UNtj4pHfhSFlRykEkNoYxTwXgpuULIuGapHtWMOFRuIWqOdvTcy5u/OD6GEplHdF82eVHMoFzUs0D4lyQHUODadI5BUPxKEOx+0581OVajl3AADqwrC/uuERIIABJPP9Y8glQKKXacHB7RrgttzZSAhOXKHZ0vck795MEjtPN1TLPQ//aE6ZistzaBXgD0+NjZUTvEmqw23Vzc6VJSBlej/AJkhqniYqxE4KUQUvUj7aEWBWQsMbkPycGK56nUeZPmYNMSpssWzao+MkEsEh2JY3YRWvCmv7uxan6QkE1QsojqYkMVM/Ov+Y/WCKQdREYLlpBYoY7nr5RHuk/l94XTJhJqSYlLxC02JpGaDCBhi5I0S3nETJLPl61hsF74V7SnnMwFm1pZ4WjFjU1xQuG7Hx4llfh+IMK2Z4D2jiPaAlTCGbdFa1k3hwURW93NJ2Nl+CYreQPIP840BMJ+zlJQG9z5n6NDZ40dzFGEPFqTwEDvAOM27KlKyHMSL5Q7cC5vC6swhNFLsI6E8ntHhSATNyncULp5JaOgtMzSZnJm2sRlyiasJawLe0JMUsqLqJJ3mGEwRScOCDAIQI9lJ4i6H+JQF4dC3q/qyh7wJh8HLCM6rDeak7gBeB8TiRkCQCAFkgENRvq8NuzANQUoLtS94l3J4ecef6fWPCRuHmY2FXr9/2jeipaATufyiv9hR+b+qIqkKmKKUFglvNg8CnDFy5Zi1AT1pCylbAwww8pXNlsVDy84giUX8x1IpF0oNd7jT73w1wQCcxAq32fIQTPpEUE1tFicGQfGw5v8ASDpUuSlhmBBfMS/SLJ8pKgCczEDMdzHqxgnH7BTL7qhZUxKT43ob/gDUhWrVzGsgSR7lB7xmbwhJFbtXjUwPipC0qdUxISKJOUkk3IZO6lbVG+GMjCpSqahLsiZKSHrcpPziOOS064bImh/iUT8oFDR+/SZWoxOvCFYzd4gtTUVGjGoo0eSNnFRYKFwLb+sW43DZlOCKh7FuFnrWA0ylVOYBuJD8qQ9WsTGGg1cb4fCsJqH/AAoS/wDqZ4Hw2xkqTmKzdQsNCRFuyl/Hm8bAAB6KLln4UJi3aWCSuV3iUiWtJZYFQ3QVuC/Ewl81HTx6w0xEjVFasKETQkEljryBgeVh1LJZqBySaAb/AL4RGYkjXqxEFbMlkuaMGL83b19hDxsLMVtqqVLwlMyVBQDZgxBD6sRUcRAyBWHOPS6XzCgbd59WMLEyyzuKN6wKvYh5E0kT0YYmtInKwyi9mH3SK2W1/wCoRbLkTbDX/OPrHWfMTqBoAGOCIQYxytR4n6RoJOGUEVUM29qcOYtCTEImJJChr5wnCRqMb1GJlUahUomAvEBWLysm4bpEiAlnb75RTcl3qajZQZPIAQbMXaM7htrAC49YvRtcE+Jm4Rl7QdJJj5U4JSpRskE+QeMFNmlRKjckk8zWNh3yJwEsKcLLKY2SKnk7AdYEx3ZdIBMtanoAksXJIASDSpJA6wKzQaiCVhVKAI1joKx8/u5ipaS4Qcr78tCepBMdDLnbycyKiYLC0CSSS5r9ej0hECXcX4QlFu4RybwqdMU2Q/C7iG2IlZ5YTlAPyaF81jKS48QzH/tp6A9TF0jEky3JLNod28c4JhYE7Gygm4sElXCJfs9taxKWrebKp6vDEeEbyT6C5hgBJqBe0rwk5IUqjvUHyryieKxIEwUHw5acS/WgMDrDKpcb7fbRalQWXbKedmF/eCfH+exNx5hp0nYzsQiqv4X8iYNQhkhVgXpwo3zgTDl3AcEUZ33en0gzELBTkH4Upamo4m8TZ1o1KcfxWBBl58pfeILn46asJBXnKCFJBAuOIArziOHxeRQVlBSClVdWPw8nHk8NNo7Z76WJaZSZYTUAF2emgAb6CFXtccUvarHn5RUrGLC5xIYrUC2qWNDzZhA02YpVVKJDkh713cKWtEsVMKpiybuOtor36NBDzlOPEgQDvJy1nN9Opi5CApJahqG4wMlVucFYFLr4N60YRjNpFzc2FWHrtL1YLIzJerneTwg3CynSoNlzfrWLu8vw9iR7PFspX6x575WK0YaYkB2mZ2lhCFZS7k3vTfBn7EgIypSaIUrN+ZQ9gHEF4tK1KKkoKkpoWDkO2musTkYgZVlSTlUAlyLKLuz1FA1i2UcouR2bGIlcCIx79vlF0hKVJUDTw9X09Q3WBTspZBKRQHQg24O78Lwaof7wB3fwijAGnOx0ir9uYZfFxcuH/u5jUY9pR1OJCtHgbe0pk4dQAqmw0iU8LAuOgbzpaLpc0EOk2uGZvlHmLBKeLecczb7yLDhtmo/CP9QZWJJI0JO9348It2g57sHKUki4rz3EMR6xHDYInir2/X6QykISpJzBw710/W0CzBGFCVLifqMJDHccSWM2ZLdAAbMpqFqBKlacoUfsiVGxcuxPA74eYnEDOl7AKPsPmYTqxLAh7UeGDVVzy00lqMWYHAqmTUyxQqzM/AE/KLcfsmZKLKraqXLO7PTVj5Q82ApCJneL+JmSdEjdzO+PNoKE6ZMzF0uCBVqAJB429eMO1nk8QAosgTPLkLQxIUnjb1hrs3tIuWUZh3gQXDmpUxykli+UkK/0iGWDkju1JJcB21plfqPrGVxAyqUncaONNPSDIBFw3TTIqYkkmpjo8zR0bcVpEMMvwJfW+9oulISE+Gh3xWhX7xiGBs4a/OK5oyrKbP5QvfialCEqkuQE1NGctUwCqblJToTXmIOUxYcPaAMcxZt7fP6xuOLyimM9Lhi7g3cQxl4l0pG5yX1zN5UA8oUollWrsCz2iwrswBDVhwq5iEA7w1RBet6j73ROTLeurH39IHkSn1BG72giYsvbLRq8t+6CGQGM8JS1kSDutS0ksMtOGsSlKex48Ypkyy51AETTNWG8NQGqLh36xNlF3HYz+YfOXpYkpNAWL6aRdLyhNDR6kXp9iBkF94aLRP3gEgX39LXiYqZSCKnk0OomgpV+dxxfSIzMOQAq4NjUg/SOVLKyATRw+n2INwEoupJzOoPQG6bWuNPLdBiqheKU2raLHLAPqYZYFYABFeHDWI4xCJbgsFH8JS5SWoCCAASedIGVJVKu7sCz6EODwjWQFd5N1DZMpBx3tv7xp+0pJcG1wbsYHmYwOWNeFh1gCYMxzJPNorSpjzMJXp1EW/Xuce3MZzMYtDFC1JcEqI1DHfS9HgWdiFr8Spi17gouz34D5wRglPmcOaClaV+bX4QJLXRQ1b23Q0bChL+nwrjKm7sbn15kBQ3vp8otyOAS5Nj0p9/pFmGkZ1jTWgty9IliiM5Snl6qjL7SwY1XJqf5e0rmpSGIDEnpYWfpFgU6Dw48qx7KmEKc13g1B5iOnJT+F05hVy7Npo8ATcxcZQk1sTf1/aXYWaEspxV/MWfhAcnEEKvERISLrDcvS7mITZg0anCOK3OVwhsbedwozE3NtefSA0MVEAPz5xDOSCQH37t9fvSLO5Ucm8lkimvv1ihdqBnmnH8Tr3s/ftwJdKTmqaaUtc734UgzCzKH4Ws7iKUFks4FAQQ5G9Ttdg9t2sSkywiYykEmpKSags4ffViadRDjh1LvF6zddh2lc+WtZOVWVBJYJo9g54QoxOGKCyo08jDpY5TqPb00iG1MCJiEh6i6gNInGXSQDxOfCXF94DgtqYUIAmYSWtQuoEpet2FizR7DPZm0sFJlJlq8aku6mu5J0Gjt0jo0n+k/rJ+O8RbSwa0zRZiprksdHBt7XgXaIPeHlD2VjkKl5l/EzPrcGFsyXndLitQdBvPKHsGDXW0FaK6e5geNQ0xqsQCG3EP7RYMGlSfCqvGGszCDETGcpSlKQG1AoDzhvhtnS0JyoSMxo+vU3ic5QFEobGxyEMJk5+GWmig41Nx5isV4eUHrTl91h5i0ZCQ1ecCTUJAegB5U/ThBJlqB1PR6U1A7GWS8Ekh0kfekUqW6WNW1gcIUhThTpVRg48ga9YY4KQgg5yp3DAAB/NqxSSuQCefgD4WNmxKZNQAzP7b+UGY1SctWfSJTVS0ggBTtqoOOjX4PAWVJOUuonUByelS8aAACB3mZScuZXugvHn+nEis2rvaj9OUWyNmrU/gIGp084swklAWCkkKTV2Lj0hmCCaqbUkpKt3GkTjFp2Jnp5up1HUo+sAlYYigFRxEE4CUsEqM5SFAsMozUIPEN0i/uJdP3inG4BPuTugUlBW4IINGzM45jV41cCg2PrMfrMjrpY18v9z3HyyQSJ2abckywlStPiummjtC1Oz1EDxeE7t2+NDJwUsiqHH8RaLpWESkMkMNzk+8CzAcQEdwKJiHE7DnILhBJH4km/TWBpOz1FycwNXCgx8o2RnL/ADK8zFE1JUXU5PGMZx2mb3Z5mcGGUkFhU3IJFOjR6rCKygZZZP8A1CCOBcB91I0H7ODFKtnS6l5tSTdJvX8ogEVTzKn6vNQCzOT5KgGWyaOMpBNG1qwtA+B8J8Jc1Nq2r6Rop+zkByVKIAN0hvIcr+kASZqUglHdhr5DlNOCmV8oeFFbSZs7k2+5gYnDO5Brccd46xYlKSTuLM9NfsQWMSZhy5EFVsyxl5fDU9YhM2dlIAAJ3ild3CA8IR46xyK4+cX4yYHUA4Zglt4JevF/QboDUQ9HIsHv6dYMxGFXLUqWoZbKHpUHX6xKVMqkKJIDtrl3s9o7jaEzk94KgKSkvRzb9YLTOBS5AJcda69HiUycBS/KpaOKwoMKGlGrrXlB4mANmA11QlxllRdDsBrU0DXN6aw1kYdc340ploADlAYrsS5uzgeVAKwFgZGcjMo0uBSw9/k8PJqM37tNAAx4cPKEdb1hQaF5O9+QjMOMndu0SYmZ3asqUvuLnyaAceiYpgt0g6WcUPu0O8ZiJUpK8hCpvwuGJBsOQBhJgi58ZJYkte94RgZm/NXHnyYT8VADs06Etyjobpwx0VHsV+J6xHhekz8skJLEM9RrF6VJUAzvur9iDdsbJKGUlLChY6A2odIBq1QPJvIiK9BbkxOVGwPpI+/MRmnEeFkIKVfiY/q5i7Z20lJUxc7wT6jcYTy8SQRU/MciINLZS2ZRdwT6g1P2YnOAH8p2PbyMenVFRuLXv5iOtqS0TJfeJVZnGtae5hLgZyFLAUspG8JJ6UjyV4gzuOcPtj7GSxWtsoeBx4WTcid1OfGU8NW2H3UrWJIGVAQ1ytZBWf5rc4oOHJ+EZgLFKn+dTBIloqUJLPQEtc3s7ki0UTZSQWQFBvipmruFHhu/lPN25BMlLxRlg51MdEkBRDbyxy8vaK1Y4qvNJG52HkKRJWBcArSyixYhiBXTR7/3i/CbMS4JA4X84I6gN1v7945K5DV9+08kyUJTQpc3tFncIe41Jr1tp+kXrwKWAADG9SerPUx6MHUXatzZ3L3rcwgj+mNB/qH38pRNRLCSXAo19/36QNh8MgqDFO+/672gnHYMKIS1Bx1+/nFuydmgKzN67q+7eUFVLZU/rOs9mHttD5UoAMItEqL0yon3ZicgzrgpRHmSCSiPRLjKm3BTKiPdQXkiKkwVTrgSpUZnaOJCFkFvL73RsSiE+2ZaR4ilJ5ty16ecPwtpPNQSL2Cg+8UqnpmI7wfG7Hcq1TuLEV194metqsz1qee6toLwM2W+XKkPyuOm54JxCElDAgFL5W11KC3Go3EnfQyVvZoLYnHKxdPx6lIynKpj4XckNcPrC7DIUsqVLQpZSklTJJASKlyB4esNZO0CKZVsdL186iL8Nt5cgFSczG4LhJ3HVo0EdzFFGBtUo/OU7NwBmpBSWRqd/AR2JAkuyVXIcijgOz6a82McjELRhwl6rc0slN8qWteBSpSpeRSgASC5uwdk8nJPU74hRnZiSdu09QtVACebNxhBJ/NoxuLHpWGWJ2sEykhJGZQv7l9/GF83ApSiWpMzMpQLjQAKUG4uG8zAiZOU0MA2BXbUZviUKlUoJCnLnd9fvfFoleHM7VZvu0XYTDguFK8CaqUfwjhvJNhHYvEZwAnwyx8Kdf4jvPHpDjd8xuFFbcwI4pQjoLRgw1z0SSPOOgda+U7+Fy+cbz5ilJNMyjSp+9IWzMPOS7y6ChOgNDfSG8mbLQg5kl3orMzcGasGdmMYFLUkls1Qk2pu3ki/KPQyKrVfMp61Qw5o/KZGVPQoVAcaR7LxRSp0hB3hQFujesHdpdjdxiApKXTMcgaA6immo67oV4LCrmrCJaPESX3AceAhfhDsZ4rORYYcd4xwGEKsxQEAFRZwzjRg9raQyRKnpYAsB+FKymvUGCcRspErKEqUVnQhBAHVO+CFSkswVMDfwAeiI7QZJ/E+n0gaZc93eYd4zjd/EGiifJxSjRU0AW/ee7LrBi1ZQ5Kg/wDmSPYRObiVoAAYli91KcuQ7aMU7jAlSu8JMoY1UVjZk4nxZ63Lgn/uhj3ambIsNZ0g+xj0bTUCArJxY+gc8rwXMxK01JSKOQQxD72JHrWFkkxuoeUFSiY/wzGPDgPIUJ684kEzEuwWaUGVVS2tLP6RZL2wVEJSjOeFPq394cKWystzR20f9ATHTtQ8pkv2af8A8x+SvpGl2ZhSlAdyeN/vXrDFMFbPlZpiQaB3PIV+UEWLbTNh2lKNmzf+HM/kP0iR2ZN/4Uz+Q/SHGLxCUoJVNyDVRLN1NIRTe1EtFE4hS/4UP5FQrrrDBhLcAxPinsJJezpmstY/0n6RE4FY/Arqk/SKP/FgFjiFbvBLbl8XygiR2zBLGYqWP+mSX30CnHSN/h28jC15ALKGUqRFRTGiwe1Zkz/08RLmD8VBmH8rN1ES2oSqWp6lga8CPKjws46nLls1UzRQNPSF+1sCFoZQcDdT739IbExBQeABoxsxUnZ0oLDCZmCg2pcHgKwciRKUSyiDqCFC38IIh0jZqEqCxmCgQQcxuIAxypcueprF36nMPQgecUI2rkCLz6RWi4OrYyWoQzP+KorX4eMQT2XXPzd0qXmSQC6lBj/LBErFJHwzEg2LkMQeJN+nWGOz8emXOBK0ZZgYkKDA7zZq+8HSnmT+Kw3ES7PQFyGWXUlwSbhTs3PSLMDgpbOQFNRyN1yYD7RywjFKXImJImMohBCg5JzZgONesDzsURmSlRYmuldQK0HCPEzdO4JAba59F0f/AB60iaBOJlD8gblT9eECbQmSVnKShRp68YzqokmWsJK0fCGCmUHS5YFSQXAJo5DO28Qtek3sE3Ls3TBBz/uXbTkoTlSigd2e5IFa+XBoa9ntlSFS5kycSe6NU5mTlIookBzV6BoRTy4l2fLWu5x50B6xSJyi6UuQpk5R+I3AbUuzRfjH5he8myHR07UaN9ueYzx/apphEl0ywwSkJFAABR6s7x0aTB/4ZSihJnYhaJhDqSlKSEk1yubtbnHQ0jFe9TyhkyfYiPCzsLMlZJpKZlwoghjwIenNoHVMTLBqFN8Kkl38rERbiOzc5JYGWrcxNf6YXYuSZC2XlfUB7HmAD0eNeyNxKWZj+YwzaG2FzZYQsBQBBSo/GP8AUP7wR2dxJkSlK7tSipRdWZqAC7g8fSAZEkr3Jsz6/TyMHYXDJS7gmtC4y82LueLdI5c1d4jNgdx8JPyMa4bFoIzqCgpWhmAvyZLNo0UzdogKAmS1pcu4mJUocwEU5R5hACoKKJiWbxhSVn+pLjpHhnKMwqQhOckgLUXLGgpQAtwjTm9ZN/Cv/wBJh8iRIWoHNm1AKx6gJtwiGNTLSpQEoqzfESVEP6/ZiGzuzpDKWvKpgwTcG1TZ+UXbbnzEpRKzAqUbpcOmwzbtSdKRxJPMWABxBZWKKfhyDUUUpuZJNPIxJAE3KhSS35k0JWbmvhI4OflFMjBJURLTMSTmO9jRFqXpDjs9JWhcxKhQM9d71TSr9IypsuwWETh5Zds1nZipzR492Zh6Farqr5/WnQCPJye9mtoGBO/Lmc/1AecM0oaMMICR7uGOxpQ8alJJAAFOJc+gMBCH2y0lMoaZlFXl4R84PGLMxzQmFxu0EYpcsTkSFoC/ilTPHkvlSkF3LgFVdSAIbyOzeFLlp8sJUHSUlLhTswIKlOWDwJM7IIkTlTkrnBI8UsSUuZaq3Z1KToMqSWNbVo2p2pQ/dGYVqQBlmJQR43qlRW6iLfCEh+QI9HINQHh7iN6fIADoOlvO9voY7V2YlpSFqUsXYMSeFgSTawiz/wAOS05inKqjeNGcAvcgsQGa1YBl9riJg7xUtJamfMMoN7uTma8MDizOSCmc0taC5ly1B/8AlldQkXBIrQ2ic42XtBV8h3OQ16liP7f5mVx+wSpAxEl5akpGUSUrJVW6fE+bKczUYA7o0fZ/FqnImJmInAhJCVTUZCp0qGgAJHhfnA2zsV36e7w6/wBlMomgSFTkrYpIMssAipqXJ/y6vez+Amy0n9ond6orzfCAAH0AFzc+WlWv8NNz87/xBzupe1+UQKaK1SukR25jhIBCQCp2Z21ZyY+dbZ29iMxT3hHBNG4PeIAhM259EIa8QVLB0ePlE3aM1TZpizudRPzi3B7SmoLpmLH+okdQaGNGOZc+mqwyfyjyhTtOUE/hDchrTXi0dsvbipqCTkzBt7EvuelPboNMjAJnSHy+Ip4tmG56Q1MTDeJy5FqiJhVAEUo5KRoxKXB3VYiFkO8Rhxdqg2r5U8uohRi/jUQ1TatKAet4m6lCDfae1+BdSu+Kt+YMpRNBF37CUy1TcxDr7oJFAWAWoqf8PwsPpFSJJd3aCQikKDqvEvPS58+TW501xKpkhmzOxDgj5aQ7lSkd3JmhKU5Miq6qBoS2hvChEzKCAAQbpNufA8YPlT+9lSkyzlIOU6swIHHd5xiHuIPXoQFDTRydrzCkZp0hStVFJdRFCqiwKmto6MyvYsxJypRLWBZTJr5x0d4KGR6fWFS+0C1kOADwEA7axhXMQZskeEM4JLh7gaQGhBSXvyjS7LUiZLLgFixChYm3mxheTNkw70SJRmXBlUBDRl8jbuETKZJBUBZSSkk9Q190C4Rw185qbi+nr7RTi9iIUDAcnHlMsZwClByqzOSyQctmO8dBBjq0y0QONqkqYGUMpNXvft27TSY/EH92LIQApRs5Olblq/6okZPdSkzVS8uZRKSvKHoSlIcuHobWzQuwO3kBiZTnTMlJb+Z4eo2yrECsmYtN3UEhO6j0MVtRJJkh6jSmlR84twOOmrYZkGrlXhNNzZgQPOGmNwgmIIcJdnLVYVbj1hdtXYqVKRkSlBJ8SRu3gc7xq9hYZElLd26gPCVE+Hi2p4xLl6hMZomSzMSOy0wKBW6UEukt4iN9WaNIjZ5UQJYUo6jK/W8McNLCleMkvqTUnmYMWnulBUskK4VpHmnrHZrshflcMCZ2bslUiqpcwA2Kq7zQgBy5J3xEem8Q12jiZkwh1Ekmz0flYQNKlOlZcBSVB08/xCtQ7fzCK+n6rXk0cjsTV/pNqhKAmHsufLZICwGSBVxbpveEwltby+m6JpEeip0wGXVHPfJ/OnzgDFYNMxQUo4dRBcFSRmAagBzODx9oFbdWO7vfBeIYIxgSOO2DImpIUJZUT/xCA1KHKsOaDdFuz8AJSMkvu0pBLJ71SrgP+IsCrT0eI5YiZUb4zVUILUcYcACmQHXKQz7+MSmrA/EH5wiKN/39Iqny6R3i+kX4QmP/AMQ54RNUoEOpTpF7kknyjM4jZCjJM03JfjdvaCu20k94gm/iB9x849x6ZvhZ+7KAC24X9n6QePcQ2iROG8CgUl3BB6kEeXsIpVhjdo26O6AlBYASskvxD09TEpuHwySCSGPh9rweiZqmW2XmQoGojfbB2lNSgshKw/5srG248ITJwsrKQkvUseo++sEdnsWQuYhRoCG8gIxrUbQSobmU7Zw6zMUoIKQpyzu2+rDgYGwOyu+Z3B1YP6RptoMUkpIJD2O7TzEZ7FTeYItpxHHfCHxjIvkY3B1bdK9qLuA7Q2YqXM7oF7MojKK7q1jsXs3IwCitW4D1rpDHEYpIlJmJSSQWzd5UPUmoLOwvobxSpakIzZVFJbxBaS4NqaesSFADU9odflYBh+0VDBL1Yc4P2P2ZmTFhctbMoBZFmDHqqC5GzDiADLKk1DuwIGapNS5Z2j6FgsImWkJTQCMuuIGTNkyCmMG/2Qj8QCjqVJSSedI6GlI6BuLqfBUq7spJ8SXNM1/Jiza0vDZWNM0JUVBOR8qU+EJe7VuaOS5MLpeGoxS8H4TZzypq2YywggfmKlpTl5sSaflMPY2Km4seMC2b6wv/AGwoSyFVIFxqOLWMCYBCFt3hoSDfwu34mqwdqesWYeQhSQCoIXYJUyQdzlTJHnDud2WUiUJqloIcURW9uF92+A6fEtnSsk6vMUFExhs/ZBSc47k/lIBoN4JBMU7Sx85CgnMgD/lnMpuL1HpFmGkSxJBHeL3hRUUvuoQnpWBsZLBlK8OTKDlskcKNU6fbRb4R7zzPFJ4Efdj8KH72YonN4wVEksHCQX1oS3+aNrs3A98rvFOJQ13gaQq2VsTJgpBrnW3hb8LfIB34wyRilISZQYBXxUru9o8LKQM15RtyB9LlI42l215iFqAlhkpDUoD084hszBJmLyqLAi4Iv1iGAUDML6B/VtY7GTg/h3VbfExyBn8RhfpCrapPb8qQhGVFJiVXqSd/uL7jGYmTCVvqz+QL+kNT+8Vfi9/7xRjUyUykoc5xMVmI/K1G6NTnBF/FcuKWuO3f6whtPBwj0yni9SQ/hFNH3aRzR78CUjjEssW5Y8yEcRu1/WOqdKyiPMkXOGeIFzanE/SOqdKlCKJ0stSnD7tBfdt9Y8Wh46p0+c9rsMCuW2iwT5b4zuI2qtCsoLpqG4R9A7U4Fw6RcEfrzjAYXBvMdVnLvoePvuhuI7VMM82liFGWgMaHMA13ABIPOvWFq8YSwejw0xe1gpKpakgAfAR+E26iEC6wbGYBCxjVAM+/1b6CH/ZbEqzg3JqX4M0Jtm7BxE9Kly5SjLSCVTCCEBtMxoTwFY1XZrZC8yklRQpKQaAGh4EW+sAMgvmNbp8hxlwprzjufKzJD3JNKvUX3Q12opBw7TFJGeXR95TcciRWFuIweIKcveJIFnT9DC2YFTF5ZxDoHdhI+EoKRod4JgjmRRZkePA7tUAwez1WKQUOCXUwatCa6saiDU7KUUNnZGgFeQG89It/ZlS0JlgqUmgAeugDHQRptkYFIlOpQK3sAWHAddTujz8uQXc9lEKqBcjsnZwkyko/FdR3kj206Q1Qto9yR5AVHhdpYZgjoqC46OnUJk1y0oBcpAAqSzCKsPPlhJMod5Z8pBtYkPzgOeFENMRnA3FutrxQcOhJzyllCtQaH6KEeYvSkfET+0pV1PBizHLXNn5RLLK/u/1hlsvakyXLMpTqlEfC3w1opJ0ZTUi2Y0wOtDrSxdPwrBLMTYH3i6ViPgnS0sEnKtF1APUf5ks1D0j08GXRQ4AkfUdOGU7X7xjsuckhTMQzgZmANjfXSLtrSSVSvCyVsC/hJZyaXMK5vaJlg4ZKZaA5sHUCd9wNwcXgzsf3mIxizNUo55akJOgKlJKm3MgKr0j0cmW1KjmeEMQBubvYeNdDqIGUMnSlfMkt6QXgMN385RsgM5+XMtCvFS0ImqTL+AGl9Axvcu56w1w+0Upw5lAHMdaal+cfPrXiEZj8P6kdpT7QDa8hImr7v4AEij0ZnFb2frBuHwkpEtM2apwW8II47jXlzhcrEoCgktxe3KFmPmhyx8L/AN2F2hWPKoYuUB8h2HyhUTtGWKUZswnDoYM+VgGFHvS8A4vZsxIeayS+ZnBJDHcb0jxWKSzSlEKNDf4b18hAh2gc7LXm0UM1b2PNubQ7FjXM1UdR8uJhbSN42kpZIHARZAqNopIeldCov1ZJiCdqg/h/q/8AzHvDCwFRPjLDwI7Purx0/WIYScmaF0bKkFnu6gOt4taMZSuxhowYWJWZeuv3p9mPQdDQ/dt8C7U2mmQkKUFFy3hA9XIgCX2klqS7AVZlTEpVzYm3GNGNiLAjlwuwsDaOmjwiMzM7YAEgSieJWB7AvBOxO0PfzChSQnwuGL2uPKvQxpxMBZEaejzBSxGw9o1xWHC0lJFDHzTtXsiZKKlEPLUR4xodH3R9TIhP2hShUhYUKEMKOSrQJGpeFg1vJgpYgDmfHsRggCErVlWd9ju8/KGeD7NqlqBnJ8KqpdwW3lJALRvtipkpUJaAmbNScp+EGgNitmo4cV3sKxLbi5SkLzS2msxWULSM+V3zNl3Usx3RAevJOykDz++J7/S/hahx4u/p/mH9lsaVJk4XumkpQrIQkkGaFO7tlTUrD72cwr7e4sd4iWlLFPiKhQ6gfDrdRO9Q3Qu7P9o5uHZKDmQVOZZsSWFDdKmo44XjW9tthd6lU1FVywQosGIBJCaG7WpvG4jnA1hj9/f3UubGuHOLACnj/wC/p97BVsieZkpJPxNXoWfrC/a+ylzJiTKYFvF01G86eUGqlmVMwUyQEhM7DpSHbKZwclSgakgq0uwGsW7FRMTPnSpqgpaAFAMzpNaVoA4p6mHljVGeVl6QBjkQ7bmvnX6T2XhkywxKlEmqmGZIFWCXICiQ1zfXVvhZICQ1mB+3imZIzEva/H9feC8KpOUApcNQpa2g4RJ8L3zBXcTnaKVrrEpqmN348OkUpDlnAoTW1IbqFXDnhTHsXrwqwfhfiI9jta+c65hJO1EqAPpu4RaJspTAtWMxsLEJWjKQCU1L6ighlOmpKXQnKARTjBZLVqqYmMOuoHbmO17PQHDlJ10jzDbMAKgS6VVI384ltGQpc1DVDA3uXonfU+gMaDEYeXLTk+Ka/jVoP8o+sTOWKauPvgSXqsmghFMX4TZpBCUIHi+EAB/WGmy1jCzViYiuQpDM7qY35N5mBxnAzvRNBWo16Wi50qkuS6nubu++9vlCVyFRq31ci+KkFXCtkEFRJqweteZ4wbiVDNSlB57oXYPAK7oTnoVENam9+YaLdnzSlQo7HUP7xOyFaDbXvfp5whDttbLCJcpX+8UTmD2BFKcG9TGfx+KX3PdqQkJzOFWU/U1vujR7W2mqaRmADOw/UwNtLBBCEZ1AqUHytYUZ4c5GpjiH5QKPb6/7M4drmaweKVl7pUsFGsxKTmZ7Ep+H2MUYPDnNMJABM2Y43MWboQYfzJckSwxGc1DXvw4RyZHeqCJUsJLDMCAkEuXPiZr2EXdD1Sqabnaqic+ItRHaDyZbN4T5R6pI3HpFqpx75YCncs5YO3AUgn9nCW8Snq3h1po8e1jypkFob7SNlKmjKtiIIM13Hwit7k/IQxaKNnyyBMJJJK0gkhi4SX9TBLQnL8UrwfDE3afDleHW1wyvIgn0eMTs8gEhUpUx7AByP0+kfTJkoEEHUERhJuAnSirukhKpctTkAM6kqU3+Z6gk6qHONTMU/LXM9Tps+hCtftBps1ND+zKABqSAHcECvd0rHuECkqE2XJKRKLrOd6NUF7UfzgfYWDmFAStKkygvweGibk5CabwNPEd8XbZxaEAy5SpmZQGdyKAaEp3jSl+MC3UHyluLM2QaUG52rf8AWb1ExKhmdwzgCrghwWFVON0A7EwuIxeJTOCRKlSFEJTNBBXMYsWZ0s6D5Xq2ZX2gnKk90gIky/DSWFZgkMyc6lEgUBo0aXsni8VMRNWqepYSUhi5U7XB5ew6yPloWBfoJy/hj4cZdyL9e1/v9Is7VnEzVPOwYCwD+8SlZJyFirMmikcxYguIzeH7x3RncVJSTYXJIsBvNKx912ISqUgqUFFScwq+ZPsfOPke21zJWKmTpSe5aaoJKCSkKFCz2e+UgUVQNArTIG8+3eeh0HU6y2IKBXrt/Y7/ANobgttIQlKp2HUZgoJmRJzqJcMoAMdwr8TvQOJje1q1oKJcsS8ycqlPmKvMAA+bQx7O7STiMSO/mGWpbDIGTLWveQkABZ1zAvRiKCHGN/w+wy1EoVNRqUpII3uygT5GAOFLsCc2XFifTmWjz3I+/vaZTtElIwmBluTPCVko1SlSnAKbhRLNwBh/2T7OLkEz558aksxL5RRyo6mg5MYK2ZsLB4dZWnvFqQSMxLsqj/DRKgCK8YltWYrEy8gdKCS+QspQH4a/C7gkh6AiF5M+NG0sd/LmLLs66E43snbk3tK0Y2VNUruVhQBqz0fmKjjE5kxvb1+VBCPZuA/ZphSM2WYkEP8AhIcsSN6S4/hO6rIzY0FXAdZBmTw3KjiDLx4zNlW9i/398YuUHHSkeTZQUyj/AHat+cEULO7cn9G6RhfbYe8DfuYRJxzJABo0dC+YitvNwfKPIX4QO8PxBPj/AGbP/mJfFTRoMWKzP446OizqvjH33g/hvwP9+cddnlHwFy7isaLDVmJerqLvV7x0dHndTwPf9p5uf+YZDaSAAWAuPlFMv5D2jo6JD8JgzQ4ukiWBahbzizY/xHl846Oi7rf5y+w/eLTiW4kf+YRzR7iA9qVxABq5Arzjo6AT+U3/AHCH3k8CgCbMYAeIi2j2hXjFHOovqY6OiZuT7mbK8KP3iP4h7x0+aprmnGOjo9r8J/lt7/tJup7Rvss/uf8A3D7Jgwx7HRbl+KFh+ATyM5t2YQqhI8LUOjmnKPY6NxfFK8AvIJj8XiFhBSFKCalnLO12gXs6gGdLBAIK0uDV+e+OjozrviE+mwADjyn0f/EWQkSpJCUg2cAO1aPujG4LELR3mVSkuhzlJFjS3WOjohPxx3Qfm6YX6/WaP/D+cpinMcoWGDlg92GjwftxAK8S4B/dv1CsUx6ZU/yjdHR0ebZ8Rvcf+sTm26g16T53MNjrH0r/ABGxS0YSWpC1JJVLBKVEEgpUSHGhMdHR6Sd4/rQDnw+5/aJtlJAwkhQ+JWbMdVeNQqdaQ7wQZUxqMUNwtaOjoh6gDWp9/oZM5+P3P/kJVtuiqfn+cv6nzgNXxCOjoZ0//N7/ALCef1HC+0mS1qcouSLR0dD6/NJL2lmY746OjowgXCu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0" y="160338"/>
            <a:ext cx="2819400" cy="449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গ্রামের রাস্তা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9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66" y="1219199"/>
            <a:ext cx="7535334" cy="4572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52800" y="457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ভোট কেন্দ্রে জনগণের অংশগ্রহণ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0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93826"/>
            <a:ext cx="6477000" cy="517837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29000" y="381000"/>
            <a:ext cx="2286000" cy="38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চেয়ারম্যানের অফিস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781800" y="1142999"/>
            <a:ext cx="1021278" cy="795647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2028" t="-286320" r="-447098" b="-100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9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4162243" cy="4245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213262"/>
            <a:ext cx="3894974" cy="4251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Down Arrow Callout 21"/>
          <p:cNvSpPr/>
          <p:nvPr/>
        </p:nvSpPr>
        <p:spPr>
          <a:xfrm>
            <a:off x="2084295" y="589774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00" dirty="0" smtClean="0"/>
              <a:t>বিচার কাজ</a:t>
            </a:r>
            <a:endParaRPr lang="en-US" dirty="0"/>
          </a:p>
        </p:txBody>
      </p:sp>
      <p:sp>
        <p:nvSpPr>
          <p:cNvPr id="23" name="Down Arrow Callout 22"/>
          <p:cNvSpPr/>
          <p:nvPr/>
        </p:nvSpPr>
        <p:spPr>
          <a:xfrm>
            <a:off x="6443287" y="600402"/>
            <a:ext cx="1219200" cy="47775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তথ্য প্রচার</a:t>
            </a:r>
            <a:endParaRPr lang="en-US" dirty="0"/>
          </a:p>
        </p:txBody>
      </p:sp>
      <p:sp>
        <p:nvSpPr>
          <p:cNvPr id="1024" name="AutoShape 4" descr="data:image/jpeg;base64,/9j/4AAQSkZJRgABAQAAAQABAAD/2wCEAAkGBxITEhUUEhQWFhUXFxUYFhcWGBcYHBkbGiIZGBcfGBoYHCggGBwxHRcYIjEhJSkrLi4uHSAzODMsNygtLisBCgoKDg0OGxAQGi8kICYsLCwvLCwsLCwsLSwsLywsLC0sLCwsLCwsLCwsLCwsLC0sLCwsLCwsLCwsLCwsLCwsLP/AABEIAOQA3QMBIgACEQEDEQH/xAAbAAABBQEBAAAAAAAAAAAAAAAFAAIDBAYBB//EAEQQAAIBAgQDBQQHBwMEAAcAAAECEQADBBIhMQVBURMiYXGRBjKBoRQzNEJScrEWI5LB0eHwYoLxFSSi0gdTc4OTssL/xAAZAQEAAwEBAAAAAAAAAAAAAAAAAQIDBAX/xAAsEQACAgIBAgQFBAMAAAAAAAAAAQIRAyESMUEEIlFxEzJhgZEjobHwBUJS/9oADAMBAAIRAxEAPwD24kk6Usp61y3uakoBmU9aWU9afSoBmU9aWU9afSoBmU9aWU9afSoBmU9aWU9afSoBmU9agxDkRDbzy58p+dUeI8UYe51iYk/AenqKFYl7pY5rpUCCxZsqqdxsfeA5Dw23OMsq2rLcQ9cxJy6GDDEzyy7/AD0q5lPWs1hmuqwLurqYkbGBz/1DadPlNHbmOAA0ljHdBEiddda0i72Q0WIPWllPWq2Ax63Zjl5wRqAQSNQYOtXKsQMynrSynrT6VAMynrSynrT6VAMynrSynrT6VAMynrSynrT6VAMynrSynrT6VAVMZeZBm3A3qexdDKCOdUvaH7Pc/LTuB/UJ5CgLdvc1JUdvc1JQCpUqVAKlSpUAqVKlQCqLEXggk/AdfKpaG+0CnsWKkgjWRuP6DrQGWxnEuzBZtM31QUd7KpPXSZnX49BT+FYC7iGFy5cKgbKmgQHUifeZupkUFPDGa9naOzDMlu2GPdQMQumygjkPMzJoxjOJ3bAFtbcggzpOY+EHTTXXpWKVOl9zbsO4piWR8iEuIbS4rMvKSM0Fo6o2muhqTC4kGybkQGAJU77RknlJET4nrQN3ayS1w/VqCUa6wdmEsSok5jqANddAadh8Wy27KKA5cwsMBBnODEjYHryqyi0tB0aPhGIuPictsnIpm6YhX7pAK8zJysNgFyATy1dDeC4Hs1LN9Y8FzzMAATy2HKBRKtDJiqHF4pLal3YKo3JMCpqxvt3h7117NtGyowaTJ0I6jmIP/FQ2krYStgzHe3Ny5cUWSiJ3pkFn0mSdQAIjQa7jz0mF4piAud0DW4BzJOaDESgzTv8AdnY0Af2StLadEKm4V1Okr6beVUeGe1F/Cobd1AxyjJnJXwMmNRA9fUIzUi7hrR6VZuhgCDINSVnfZ/EuoVXcvm6gCCN4jf1PIzvWhmidlGqO0qVKpIFSpUqAHe0P2e5+WncC+oTyFN9ofs9z8tO4F9QnkKAt29zUlR29zUlAKlSpUBw0q7XKA7Srk0poDtUMfZzg5uhAWTB8W8P81q/VPF29S0ttspOvwA/ShKMYbXZ37aZjmNuSp90tMEjqcqLPkOtWMbjblxgqICykGdBmgiFPMH+unSucTRcXiAB7tgaMJBzEyd99FGvWm2Vl2tlLl3u91rbBWAM924ZBAJEyPHTSsG6nRr2FavjGPae5ZCxdRMphiSpJYgkaqAI0136RV7G8IFu+QohLpLoR9y4NWA89WH++rvs3wPsRmuZc+oRRJFtTOgJ1ZjMs3P8AUjxh1FpizKsaqWMd4ar56jatadFOSvQ7h18sgn3how8f6c6uUHwmMVlW+minRxzA8fLfymi01Kd9SrQ6s17ZF1VLyAns8yuB+B8snrAKjbbflWjNVMfhluIyOJUiCJI0+FS4qSphOnZg8L7RdnIUTpLTJI5NIiAfAD4mdSWGwC4q2bjppPu/P++hjWhvGOBW7NxnJfvgnQZiWY6Ipy6Dlr1FN4ZxW4oyOxC2yBJCwNxvsYOnL9Yxca0bJ90FcBiMmJto0gEsUkQPd1VY5nU7D3T1raKa82x97tngPLQYjTKRsQQdwefmOgqPgnFcRhmJYkq2mVzKydRry05+u8i2N6ojJG3Z6fSqjhOIZoDo1tiAYbLr1gqTNXga0MRUqVKgB3tD9nuflp3AvqE8hTfaH7Pc/LTuBfUJ5CgLdvdqkqO3u1SUAqVKlQCpUq4wkUBjMRx+7cxQspcFtO9LAKTIJC5Z0Ow+JovZ46A+V1IXMyB+RIAIJ6Az6iszxPhDW7kMrOhbPCiTA6GddY8tPKp7/E+0CJlK94F8w+6sQBOpk5emxqkm1JUa8VxNBxfj4tuLNsB7rbA+6o3JYjXbkNdRtvVDGvfdDnbu6TkAB/qPWaFNZdgbya3ZYmInvAkDpHd66ab8n8GxdxzLkxzB08Rt5ePOozWkpLoU8PNTtDLatZUlBqzEidNxsf1Jk1Qw/a4ci72hAuau2qw0xbMHdZaI2gjStPjMWlseJEACDm5/zrFe0mMe64SIABzc53keQgDzk1jiUnK+xvklGqDWB9r8W3dZElgpDCRBOp0OYMOXLcUWwd3XtL7zcbYAbTyUatHl/KsWHuHIts+8rF2HIKSoUDYnujz125eicC4FbtRcJz3SNXPiBOUbKPKuvIrpR16nLibpyl36Fq1gmJB91ef4j/T5nyoiiwIGwropTVVFLoWbbO0PfFN22QxlIGU6zJmJ8O63oN50IV53i+M3muNcRsyoDnQqCVk8vEMndBHIbkmjdCKs2uMwi3FKNMHmCQQRsVI1BB1Brzz2g4ecLeZw63JVBbVhJtqOoAjUiAd+fI0ducUZbNu6p/ePKFQSRmEiYMjLAzeXWRA/iClXdXk5sl3vaknSNTvG3wq3Usk0VOB8KuBC+gDgeJHUzyBmY5fOii4MG3dnkFYA+Gx9Ku4W6Po+ZRIVCQD0UTyqTHKV2522n4dK5sL5SbZvNUkkS4bE9thWUhi6JMwD30ByxOhMqD8aOcNuTbG2mkjYjkR4dPCsp7J3riWbjEff2+AP6EelGeA4gksh5Rl8tQfRgR5AV1NHMw5SrlKqkA/2h+z3Py07gX1CeQpntD9nuflp/AvqE8hQFu3uakqO3uakoBUqVKgOVx3gSdhXap8VYC007GAfIkKfkaAzxxn717lwQGEID/p9yfMNMdZ6UP48vaPhreoJJYspGwEMJGu7R8TWrxuFDLocsxyBE6byOgj/AIrJvYuC+7JlHZlRbWZGq52liObNvyI6VnkivmNYvsUuKlsLeCzIdcx70ECfveO4nnOtV7+MQgNbdkuBiAAsgr49T4a7joKqY5WdjevuxYzoqknuyIEiIn50/D4osALSZSdCTqfiYraE4qLi1Zx5cT58lLiiPC4tS3ettdOVic5AnLJbN8NhyqPBYB2fs7KgZoA303JBLb6SSPCKI2+CXo0ESB4kzvvtROzhMRZZTlnLEc56mdddI/pUwpvehkyeWlsd7O8GbtLiXCUe26sI1DppmnrLCT8BW6tJAA6ChXDbzXWNwrlygoBrJ2LSCBGoiiGIQMpDTHgSDpruKZOppi+WjC+0XHL9681rDOIUkDKwBYroRuDJIaIO3mIF4Hj+MsHI+bMrAsmUt3Y297oRy0AGtTYPs7rsiZhdYBsxMp7qMIg+8JyaRp6VS9pLV3PaziGKZWYMcsyYzMT0n3qx5+ajp46PUuFY9b9pbiEEMORnwOvPUUC9puGBIuWQqtcuIH7vvRmaQRsdP81pv/w/wmS05NtkYsAcwZZCiFy5uW58yaL8fSVt/wD1V/RqmfyspH5jBYPCszm4raW3cohAAliRl8O6F113HQzLxLiQxV7tLY7gti2NJAaGeDHODt1mr+E4fcDNaQ953dmYa9mpJJOumbeAeZ6UcPA7drDulpYEZwJJJZQCJJ1JOUAmqYHJ2307GmRxVJdQJ7NIbloyxAzaoIg6AxqJGsyARPrRfjTFFS4BOUw3x3/zxoF7OfurzKIKvEc+pXyOtaviF62LTZxKwNDHeJ0UDoSxAFW4cZ2g5aAHBb4sJcXKXbtGfQiBt3ZY7xr/ALqtcH4lbN58uYFQAytHd8tdohvJT1qJf+3QIgBuESBOUGNCzH7qD/iiHB8KLc5vfc52YiMzR3vhrEdIq0ZOXYzmqNAprtDlvi1o09mfdYa5P9Lc8vQ7DYxAogDUlAf7Q/Z7n5adwL6hPIUz2h+z3Py0/gX1CflFAW7e5qSo7e5qSgFSpUqAVRX7IZSDz+XQjxmpKaHmgBjvdVcr2hcGwKlYP5lb3fnWbxmPC4iyXTILqlB2ZmRIyMQB1Ec9D4Vr8ahZGAJEgyRvHOvOMShe4zAZSqggjNEjvACdAdhA0EUkrTJ58djcVhJv3czN750nlqT849a0/CuGKhggadNZnkOlAmb/ALm63Uhl13PdPzkVr+GQfu7SCDA1P/FTDHcFJnLOd5nEu2cKCNgPn/aocVh0UaCM2h6fGfGB8asi5zERz118dKgxeMXKwJykT4QOZqybsvJRorez+IUm5bEypJ16MWymeezelFrwGUzoIMmsfwjGizcZ2IyXArHWQskqjTyXukEcpB5k0/imLF5i63AbajKu2TMD32nnyHwPWuPxvi4eHhLJPt+7N8ULSX0AeEsfR75CIl1lBAZGUALIy5yASDAGknnRbgXCRiBduXc0s7qVU91SBklZEEwTrVC0+HumVujNtAbKT4RIJovw39y6lTCyFcawQTEmfvDr00ryMX+YxyzKM4uLdLa9f76HRKNQpBTjfGLeCsqTr7qImstHIQIGgOp0rtvGNeT97ZAGh+sMzyjQfrWQ9u7zDG2S6goMsTJUSd4jQ67iedHLOJGKtlkMJBDZgSAQQW7vMwCInnXuylTRio6NFw1EyA24ynUACNN/WST8anxLAKxOwBJ8udAOC42L5siAAklcxYg93KZPMhpMfHxN8Ssl7VxF0LIyg9CQQKuVPNLNq8txT7iqbSM5MjMoGw5iQfStC2MGZrl1ybdmTyg3I5AbkTAJnVqq3eEF8wW5mthjGcTL6BioWARAEEzGvKh+KQq4sZcyWlLKMuUOYInnMTMxqToOdRJ8vKjSJNav3r1wHJBaTczSBlGYBRA0ABAHOZOskUWxWPKd1cxuwOzzBpnXcgQVEHXMdA28TVFLbgIR3ZAzKJ28G5bnptvRFsOXNtpJJcc80ABog6/rG/WtEi7xp7L3CLTXlHamQNwAy5iJXva6iVJ9K0AFU+H4fIGnctPyA/kat1VmD66B/tD9nuflp3AvqE8hTPaH7Pc/LT+BfUJ5CoILdvc1JUdvdqfNAdpUqVAZf2i9sUw9zslQ3LnMDYE7Anr+lXeDcSusoN9FXMYUq0jX3QwOx2Gk69KxPFuB3fp+caDMCWn7rTOhiZ1Biee1afGYl7QtlYIL2QEneXVTpl8Z35VjLI1lUF6WaqK42aPFISjAaEqQD8Kw+Jc9g8KBlYqkdWOVc3gO7Jrd3rgUa7betef4pjq0NlW6rMsTMCBEat7qmNJ0rfqmYSVte5XdMt0g6gqsnbvKFBAHPQqRy3o7hXzRqZiTrJ7u+58KzsFzbAY3MzC4rEQBnBDKrDWBtt0B1FXrAZGYkErqNTJMyYjpXTiX6UUzgzvjnk19w7i+Im2CzlAh1zEx8+QrK8Q4zdxJIRSFMjN7pIG0TtrrrFUuK3rTsqsVBWQFJAJ6TJnlsfnVjD2iyqqsF95NDJY6zz20+XjUZIOLNcWRST9f7+TUYXh5fDWXtaMEIIJgQ3vTPiFM+B8qy9y030e7eth9IC22BcAx70SJUKAdQYIO5gDb4VnfBOs98I6hlkZiBEgTIMyKxKYv/tBas3G7Z2YtbQlmgnXMQAVAEajTYag1wZ8cJS5NHfivjT7GXv21ZM2ZpYM7Brm8ETsupkyB0G/dk6ngWIuPhCS3NLQBEiWAUZjMhfd6mSKy5S6bhtge6ApzKNCAVEydDA08q2vs/YtoqYcN3mdCddgDnMc/ubn5Vl4mOHJxhNJu1RpE1/GeDjEKub3ljSdGGhIOm0jeKD2MV2JNl7VxQFkMBnmCRsg6fCNhWtWOVBsfh0a4zvmlRlULM65WJ03Gw25V1SjyVMyjKmAuDtauYrOCUUQwznKXYnKCBuBowht50FazH4tERpdQYMSRvy0561lr4wwU7LBJKvpm/FJP3o6wZiqXC7y3l7O2gULmlyApKZmI5c+7JmCJqH5UWq2Q4q8wRHD5cv1YJiVyuYI5liI+IrlxDiLpysoC5gp1Mr3QRy0lTqeopuMtG4UJQMpVyiNroCERj0BBEDX3Seoqfh91mVGKhfdzKFyzBLKRMAAsCNJjrUw9S9bD2EsqFUcvj8I8JIohh1AdY8fXQD5E1R4ZazFWJkhevxj1Y+lX7Lg3iFGigH46z/8AstadhOWgoBXabNdmqGAP9ofs9z8tO4F9QnkKZ7Qn/t7n5afwL6hPIUBaTdq7NK3u1IipQHBqU1GRSpQAXtc1rIhJAuBh2Z0kTo5H+2dDvFZ21i3N+b6sbVnvAouUSI1bMZ57DnryojdutozgMGNyZ/NCHyyVD9LKhwyBAqghCM2fPKovdPcJyxqD6b5NJyutnSoJR2zRjjNq4pCkZvwnRh4ldxG+v86zeLDLcWe9nytEDZsza/HQnmB41d4BhFdSYHca9aOuuVXIUE+CR8qr+0CTdtgbcx5T8tK2xXytnJnSUaQ0KEt6KAUnLAmELSPMDQ+lV8ZiGW0zIJlHceAUE6nr/WieBTWSe73lM6aaf2/wVXw6rALwbIBUPBJgSssoWMhOx1213Faxmo8ov3RyTwvI4zXszE8G4VavOty4TBOZjr05Hz11NWeGWQDf7Octpi6lucB5gBgAOZM7eUVPgcLdYlLYkMWUJlgsI0InuqI1B1H8zOJ4SuGtsrES3dYgR9ZGZR1hdBoPeNUhtnZlpR/AS4JxiLdwvC5e/wCHeiQBuZbXae+vWheDa7funEAohy5QuUbMAd4k6+e3TSo7yi5dAVioChs+neZQA42giMjSDpkX4MscQF427KAEA9/QqGymDMcpEwP7Vi3ejeEe5W4vwQ2QHnMrXGLnSVL7GI32BPyFF/Z3hltXtsNe8w111IJzTy/uKucbtTaOb3Q6MR1AIaP5/Cp+F2wqoRGhBPlOvyFeR4vM8XisTXRun/H7F3HTRpIiKC8T4r2NzNlZoQhgsSYKxEnXVqP0C4phQ9xiRMKqgeOp19RXsnOkDcf7Tl1a2ti6GIAMwBB0OoJM8tqlwdtrxa1AtgZc45kGGIEbbwek+jsPh0U5dO6wuO22okKJ6TPoat8Lug3gw1Dq4J5FlIzRzge6J6VDipdS9uK0Z7jzAYkge6EVdDlylZgT8SdOu2lNtYkBFA2UuHA5Zvq46Df51e43bKPchpM5suVe9m1EmJ5Mo8qGL2Nxe5GozKBKkECSARHdgHw38DV1XQtFmuwmXWPAehapuGAZ3PXK38U/+tUMAcyyD7wB036etW+EKQ1yeoEdAoUD+tH0IydAtSrldqpkDfaH7Pc/LT+BfUJ5Cm+0P2e5+WncC+oTyFAW7e5pzU23uac5G55UBwCm3GCqWPIE+mtdVwRI2qu2LQyNxsdJGvlyg7nSpJMLiGCtaJIZ1trkUEH94ffLDkAB5nUVaw3BVgBWZV7puAHW5lOZc7b+8OXltVvjnCkFyz2VtQMtzaByWNeek+tPS1fDrbyoCVkNJjeDpudCOlYuLT6nTCcWthHhVoLdcLoCiE9M0sJ8yInyFA+N2y17LqCpRwZA7kDTU7SH9BRrD421hrC3LzgG5qSQZLETChROgXQDpWZx/F7d+9Cl8wEQy5NGGyaSxiTB8Tyg9OOk0cme5RbSJsMLzh8xCowAGXWQQAxnQ8wNI2NGPZK4+VrVyGCRkMSY7y6/wxQq2zqGQmQBox0BjWFjYz/eaLey9vVn5FUA8lzgH4zm+NXyxRz+Hk3oL8RwoIVlkXFP7thyJiQRzUwJHSgnE7i3MwbVgjFrc7ExljqCcve/TWrftJe7nZAwTlzNp3ASAkTuxbYeBoOAzOrXFi5mi3BkMpBUiZ01JJnYlawcnHaR08FKk39fwS3OHC5hnfEAAW1uouQZdAO/PmRyjT5w+y3CxbSIhpEjoTv6af4aJ+0Fh7eE7NAxkEuyrm8W0gxJPQ6TQngfFTEGXaWDFZ3E+9miD/Sqbo6IV1DPGbQ7NhyAmfAHX4RNR4S0OzKSQQp1Guomh+Ox9xmyCFAz9oSfdGWTECGbUDLNXeAcNzKbl0TmE5ZJAH4QNtweXSuDxWL4k40r9/5+wk6NBhsYrorAjvKGHTWOe3MVnbHFA5YBWZ2MvGXKCBqAZ5Rr8aIY93WyzswRVBIKhTpPcAUxyy6byCBQ7C8XsIsst5ZBck2rp7pJJZiAZ3J0+W1ekvqYoFYx7zXltLlTMCS2+UE7KB96W3nTlWk4BghbzqI0OjaSQ2vwHgNKDXi6YpGyBc6ygJH3dCCddpB0BkncbHQcGdmZ3YiCEAA20mSNZ3JH+2lq6JldWDOOJOICbZ7e/kY5cxP/AJUOwViLRbKDLlJiSpYqJHSNCI8es0b9o7f7y04j3bi+uVvh7hqLhNgPhnAGbvBgCYmApiRqNNJrOL/UfsW/0RzhN6G1EZ8pHgxUFl/pRbBMO1ujpk+cz8waDWLue2hbKre+HnNMGSTsZ3MeI13opw8g3XI2IUmNe9rInmNJHma1tNaImwnXa5XagzB3tD9nuflp3AvqE8hTfaH7Pc/LTuBfUJ5CgLKsBmJ2qvdxeaVVSTE8hHQ6nqDp4GosfiQoPeA7yySQI1B5/E0MuY0m2t21OsddViDtrAbntzPUw36EN+hetYtySCgLySRO0ADpAJIOk8jrVa0bhdcyKB3iozZdfeaSpOgPw19BVrj7KZ0GaZJ8yNI5/pIqI4S92q3LbFo1E6E7dFltoObf4VVXL6FVb+gc4vjFCI4OXI4JkbCSh20OhMR0qjiOMq1wm0uY2hndmlQFIbnEnYnQct6kvW7jWyzaBygKMBsWDaEb6ZhB5UIu5u2xC6Z7lu2lvWCfeDMfBZMx06mk5NOjeKQM9snuh8HoD3NUiR2jGW0+Ij4UR4NYZcNcLMGYkuSdwRvIEkHQiD4nnFdxHDbl1hdzG6bcZJ7qnLIgBRJ8Gk7c6bhkd8ObhuBFZ37qrLsc0ZXIHTQwJjn1rbyNKBZ1CLch+DvM6jKIaVmSO7Oo8jvr+tarhNxVQKNMgAIOhEfy8aA4S3cALi3GctrJGkhlJBBMaQAJmoeN2bd+zKZ1u5TGQuMwA0DEb8iJ15bV15FSOTw9OVN6ZY49xfDpnLMXKkEC2M2Vvuk6gaAAAE/i61JwrEC8rXrJBAWFUk6XSSmoiQuikdaxlhQqG4IMFQwYjSMpMTuP85Uf4Xjg/aPaKWyoIuIVlisguWUcxsImevKsFN/Y9LxHhscIr/pP17ewfwmNutLdohtKjaQ2ZiuhJYgTsTsOXnQfiIu5LS23yM7AN3Rz77mSNCAGplm0FQ2u2UuRcCiQp57hpOblHj8alZ3aGMAEooidmKZyOhKvA6a61nmVtGGOlZYt8KAwwmC2VrrMfxEGBB6Bj8zuZq2camXKtxUCgZpBOkjWQwMkz13qnxDGPdRk7PumQwOYAKZCgQsk6bjnz6UUPvIltQ2aWgnugRCZnJlifeM7T1E2cUmpfYp1CGIc3ipKtkDfurZkknWCZMsecEwoHhRTh2HuJcJIVi0AkvEAclXKZ56kjnSw/D4ADozsR3mDKF1+6BIIH66TMCKvF8fbt5bcqhaZbMDCaggE9Yy+Gu2lQo15pdSzd+WJ24pv3CwMBiEQ9LY1Y/Hr4r0qYYZsMs9uoSQAHBE6EATm1Oo2HIaUJs8SAZmS8hUEGFZSSumgB2IJaIOs89atYq7bYreYC9l+qkoYOne1GjTzWIgeNMa8trqxPrXZFbGcQuYh7aLuj527jKApVlglt3IbYCNDrTbXFDhbhsmDKAkj7jagA9e6AfT4txhxNwZFVbatPdWNjPvsCfGQPGSdqrWeDWralWWLsEqlvcgyBM+7tqTA8aODW2xaeqHpfX6MZ1EYgASPu9rV5uPuryqgKBGWZjnqdpnnVEcKc4fszCaXVLHQAvmkA7x3onSaA3cW6MGtldNTJjlJjNv0qmOLS+5q3Fvfoav9qbh+4Pgw/wDX+dHuC8TF1fdKtvDa5h+JTzHlXneBxpbMxkBddBr5AHUdZo5wjHkujliokDLp/q1PqPTyq6bTqTKyhFxuJqfaH7Pc/LT+BfUJ5Co+PGcNc/LUnAvqE8hWhzlLiOJt58jrm1/zlVfjPE7apEGCNAOfONPKIO9S8X4apY3Q2VlBBJgjLuZB8QOc1ncZdzQzTlEhYDQsgEnNzMnl0nSoimnZWMadjMLdYkK1sTm7qgCFAgfDTU/GKu4rDuis6t3mOVQRtP6qACY8D1ptrBra/eLBYspLEZtdhl3M03jXEcq2hB7z3DtEwuw6+8fSjdI1grYwWLj2yvb3JU91ix0MaRHn5a1NwrCna82a5l1bk4k6jnvMrsCTpBEwez2OS7aKiQ6liw/OSwIPTWPhTcFi7j4llVc3Z5wSuwD5D3pMTKtp/eOacZNNHU+Kpot8bx/YrmXulNI1hgY0gfCDyjoSKk4VxBJZlkh9XTRSrkDVc0SO7HXTzgVxy04ZWulQhDATsjH3WYnQ692dI8Zolw3FYTEjKy+4ApLKwALa5Sw7p1A8DANWxQ4oym0zmL4qXRraKpZg66vmCnwgQInxI6GqPCsOpy9q5LaSiSYEe7Pkg6bGiN2yoIS0mQKAQFWR8T110B6Vdw+GLMHgZhzywdhPiNq0+LG6bM6S6GXxPBz21xmSUKGQTORmJygAgSe8um+2tEMRggrIwIDthr1u4YEs4CMMxG+gf4CieAv9teRCAZz32PIAGLYjn3iD/tojxXAKED80YN4R7r/+LNTrFss5O1YyxgbYVmKBmYlhInUnNpOg60FwYBWyI/8Alk/Hsx//ACKIXsTd7JUtqwhchZQpMr3dJIAGm+vPbnn72Bv3GOSbYUIoBM7HNpBEakbb/CrPzSWiq0jULdRfdBJEhoE5SPxRr6Vlr+O7K40Bgtw51Yd7sn3bNp7pIn1nejPC8bFxrRJLKD+URA66TM8+cTVxOEpJuXGAUCSBAXzJ3+dVySi3x7kRdbHYHjFvE2luAdQV1PeGhA07w6GhF24LlxkW0WaO9cIyheghhBI0PXzojheJ2i5t2SgXXMzEAzpsp8I1O/kZokxYNPdKQAAAJLk6ZeWWNZrRN9GTdaM7d4WpntMgBI9xAu3UmZ56Hpyp/ZyylTMDYDQqAIgyBp58/GtHibNvMMwkx3e7MegMVV+kC45S0qnKf3juDC+AGmZvCdOfifLsQmgGb14kGzaK97vMYgwNIM6aiCQJ08antYtlzZrQGaZMq06HUkd5tY3E1fxXEBZOW5+9WYOVYK+YGh15b1cSxZdMyDQ7HTf/ADlvRptUVujNX7VzEE9q8IDJkZANNTE9PH41w4ZQIFtSsgAEA+4dJU89eY8NqJcctNbsXCNDG+h03bTyB+NQ4a0hUlkUzsQST/p/59ao4zao3g+T6aKfF8KD2ZhANyykKI0EbDyiu2LYvXALYH8tJkggeg38NKVzh5MZ3AXWA3d03Mka0U4da78IsKs6xGY8jHgunjNWWNdyspyRf4vaK4W4D0NWOBfUJ5Co+PD/ALa5P4ak4F9QnkKkxA/ErTNebmukjlH+f8VCLOYOQQ0GDGsEbg+W0UbvjLnaAWkATPhvHLrWdwFx7blCUy3HLMviRqQZ170fAeNSkEdxKFMzFzACsiyNWlRHeBgZgJ/N4UO4liO0T95azP3h3mQqs9JEAgRqBVriCB7i5zk1CgCWI3MMAQdz+lS8Xwi2grKoZmWAcuZgR3lZFYaaZgRr93oTVXb6F0wBwfhxRw1pmRGlbjADKBqQVLbwYHxo97PXrKvdKGWYiWJHegGSDOWNeVcThwvAM2f/AO7nJnqUAAHwURRPDcMCA5V1bczHl7up+JqOL7kuWqIeJcMS8pBI70RMnUEHWDMaDY1Bg/ZXs2DG65A5ltBHnJA8Jim4ngNwOt203eEghtiDuNPdHjBO1F3t3Gt9m2UEjXKS3MGIIGkbn+tY/Cly09Dlo4vZW0zAMQxADOTBJ0G+w8h89Ks4cnKZU+7ppB9DqOe8HwFVMZiLtxECWz2ikNOjIGEiCZGmvnV3CdtA7VVmNSjE6+RAj1NbLFFbS2UtmX4dwzE2yt5RdD9kltlHZkDLyAM5hMncHpGsmLd+81m6t8AEqyiAZ1BHP4VNxjidtEaH7+4CwWMax4AxFRcO4ozZO1ssuae+0EDmAcu2mkkDWrKNFm2wBa47cXW2GuWzDmEcZGMFxmHKdedHuEXM6lwMvdll3gnUjMRB+FXsVw0OZnun7o2+W9LAvbS1KgiD3hElTzkeH6a1VRaIbsgscOUEwACYnKBJ8zH6VbtYYySYPQxt5dKoYniitcyK6kgAwDOhJBJHTQADqZ1iphZuWoZJYGM1slQPzDTu+W1RLG3u69iadWXbODRSWCgMfebmfM05AlzZg2Vp0aYI6xVHF4sMbXQs0qfDQz4rrprry0qa1iU7QEHUKVjrtGg10j5mpjCtlWy3jbwRGY8gTWN9n+Ktc/cjQyCxIKmT3nMfdOs68zPIVqOKp2lp0YFRG4gnTXQCZ2Gka7ViUw9xLv0tIJYhmRsy93KJ5QoBJ1O81dA0XEuKi2TbtohABzZpiAJiAJJjmdNfOu+zOJ1bSEeXQTsRGfzBLaflag9nBXbil7jlQ2UMqQxMDLqVMgExoB5dTb4XhMR2tti7BUBAAgrB2UmTMSZ1n3RU0QaHidoXEKxJBBEgkSNdY5UIs4Zge7ZyTvBAWeun9KPWQfvET/pBAjyJP609LZ3JnyEfqSTWKUr2ibA2E4TqWZgzHkSTHqaJ2MNp0qzkAqhY4yjXzZUFiAZZSpCkaEOAcyHpIg8q1sWc4+Iw1z8tScC+oTyFN9ofs9z8tO4F9QnkKggaylmZSqkTMtqB/eo71y2pAnU7ASPkglv0qV0BZpby6Dx8afZw6fd+JjU+Z51YAsYdH72zt0BzHxP3viaIoqqdpb1I/pUfcttktqAxOsfzPLY+lWhhzzY+SwPnv86Ar4nCC4QWaQJ7vntsZB8aiwvDSjD94zLBlW1101B3HPSrN7CfhZgfGGHxB/lrUWDxbHuuuVhr1keEeY9RQksXSijX4xPzrpCMNiwMDbQ/1FVMRiHzi3bgSCzEg8zGnz9KbasXCzA3DpHumOh5zrUEBLKZgQB4b/0Hzp4Wq2Fc5ihJMAEExzkQY8qt1AKA4TZzl8gknMek6a/Ieg6VaVgIBgTsKabepknwExHpv8a41lYjQSZ00Py50BFibRYkKsf64H/jrM+Jj40O4tgyQnZoSwIOYkT3Y0zDmYHzo6KUVNgwOOt3bV0XHjNEECT3ZMkmAOhI8Jo9geJdoBlhtNydBy73+rcRz1otjcAl0Q4kHfx8+tCMbwHc2bjW2YjMRJBjSSswdNOu0EVNl+eqFhwC722AaGnMAYObznUbbnSjGGwqrtVLA8O7MakNoJPuyYAJIHgB6VcsXSWgjQiR8v6/KhQmuA+Z5DamG1AIQAdBAj0qeu1UA2zwlIGZYIMwIA+EDQanQdTV8WgBAp9KgG5a7SqpxMXsg7AqHzL7wkETDTqDEGdDOnPagBPHsS94nDWgZYDMSDlyMPeJDCBJ0IJ1UgiCJK8J4ati2EUsxgSzkszeZOsdByFN4Pwq3h0yoBJ1ZgAuY+Q0A6DlV+gB3tD9nuflp3AvqE8hTfaH7Pc/LTuBfUJ5CgJrdkZmJ12qPiGJyoxG4BPoCdPSocbj+xaWBKnmOVCMV7S2GBBLagjY85/rUoBbBWCs5iM51P8Ak6/26VdW6efymsb+1aqMrA3F8v1Bj9ante2NjmtwRyyn/wB4oSaq5cJ0G9B8ZdtpiLSZu+2YmBMzA16df9vlQLGe2Rbu2VK/6mB0+H85PlTMBxK0J7Vs2Yy/dJLHlJjRRyGtSA3jeJC1c7RQWDLljUGZkRMAzJG45eNVrPtBczPFoZp90sCdoAAG+wOk7896iHF8HzEbcnOo6aiKtWOPYJSTrJ/0R8IAApaBc4AuJYG5eCqzxK7wByEeMnfmdqK4u/ktsx+6pPpQge1mF6t/CaR9rMN1b+E1UgZisZZ7ue6X0JZMwGvUgkAev9mYPEsbmQQQx7kHMypBOYsOWaBrJ130qL/rWA/AP/xr/SpMN7Q4K3OQZZMmEiT49amwaUV2gH7W4bq38Jrv7W4bq38JqAHTSigH7W4bq38Jrv7W4bq38JoA7kFMt2FXYUF/a3DdW/hNL9rcN1b+E0AertAD7WYbq38Jrh9rMN1b0NAaClWfHtbhurehrv7W4bq38JoA/SoB+1uG6t/CaX7XYbq38JoA/SoB+12G6t/CaX7W4bq38JoC97Q/Z7n5adwL6hPIVnuMe0IvL2VgE5tCSOVaXhVoraVTyAoCxcthtxNQfQLX4F9KVKgF/wBPtfgX0pfQLX4F9KVKgF/0+1+BfSl/0+1+BfSlSoBfQLX4F9KX0C1+BfSlSoBfQLX4F9KX0C1+BfSlSoBfQLX4F9KX0C1+BfSlSoBfQLX4F9KX0C1+BfSlSoBfQLX4F9KX0C1+BfSlSoBfQLX4F9KX0C1+BfSlSoBfQLX4F9KX0C1+BfSlSoBfQLX4F9KX/T7X4F9KVKgF9AtfgX0pfQLX4F9KVKgF9AtfgX0pfQLX4F9KVKgHW8HbBkKB8KsUqV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5" name="AutoShape 6" descr="data:image/jpeg;base64,/9j/4AAQSkZJRgABAQAAAQABAAD/2wCEAAkGBxITEhUUEhQWFhUXFxUYFhcWGBcYHBkbGiIZGBcfGBoYHCggGBwxHRcYIjEhJSkrLi4uHSAzODMsNygtLisBCgoKDg0OGxAQGi8kICYsLCwvLCwsLCwsLSwsLywsLC0sLCwsLCwsLCwsLCwsLC0sLCwsLCwsLCwsLCwsLCwsLP/AABEIAOQA3QMBIgACEQEDEQH/xAAbAAABBQEBAAAAAAAAAAAAAAAFAAIDBAYBB//EAEQQAAIBAgQDBQQHBwMEAAcAAAECEQADBBIhMQVBURMiYXGRBjKBoRQzNEJScrEWI5LB0eHwYoLxFSSi0gdTc4OTssL/xAAZAQEAAwEBAAAAAAAAAAAAAAAAAQIDBAX/xAAsEQACAgIBAgQFBAMAAAAAAAAAAQIRAyESMUEEIlFxEzJhgZEjobHwBUJS/9oADAMBAAIRAxEAPwD24kk6Usp61y3uakoBmU9aWU9afSoBmU9aWU9afSoBmU9aWU9afSoBmU9aWU9afSoBmU9agxDkRDbzy58p+dUeI8UYe51iYk/AenqKFYl7pY5rpUCCxZsqqdxsfeA5Dw23OMsq2rLcQ9cxJy6GDDEzyy7/AD0q5lPWs1hmuqwLurqYkbGBz/1DadPlNHbmOAA0ljHdBEiddda0i72Q0WIPWllPWq2Ax63Zjl5wRqAQSNQYOtXKsQMynrSynrT6VAMynrSynrT6VAMynrSynrT6VAMynrSynrT6VAMynrSynrT6VAVMZeZBm3A3qexdDKCOdUvaH7Pc/LTuB/UJ5CgLdvc1JUdvc1JQCpUqVAKlSpUAqVKlQCqLEXggk/AdfKpaG+0CnsWKkgjWRuP6DrQGWxnEuzBZtM31QUd7KpPXSZnX49BT+FYC7iGFy5cKgbKmgQHUifeZupkUFPDGa9naOzDMlu2GPdQMQumygjkPMzJoxjOJ3bAFtbcggzpOY+EHTTXXpWKVOl9zbsO4piWR8iEuIbS4rMvKSM0Fo6o2muhqTC4kGybkQGAJU77RknlJET4nrQN3ayS1w/VqCUa6wdmEsSok5jqANddAadh8Wy27KKA5cwsMBBnODEjYHryqyi0tB0aPhGIuPictsnIpm6YhX7pAK8zJysNgFyATy1dDeC4Hs1LN9Y8FzzMAATy2HKBRKtDJiqHF4pLal3YKo3JMCpqxvt3h7117NtGyowaTJ0I6jmIP/FQ2krYStgzHe3Ny5cUWSiJ3pkFn0mSdQAIjQa7jz0mF4piAud0DW4BzJOaDESgzTv8AdnY0Af2StLadEKm4V1Okr6beVUeGe1F/Cobd1AxyjJnJXwMmNRA9fUIzUi7hrR6VZuhgCDINSVnfZ/EuoVXcvm6gCCN4jf1PIzvWhmidlGqO0qVKpIFSpUqAHe0P2e5+WncC+oTyFN9ofs9z8tO4F9QnkKAt29zUlR29zUlAKlSpUBw0q7XKA7Srk0poDtUMfZzg5uhAWTB8W8P81q/VPF29S0ttspOvwA/ShKMYbXZ37aZjmNuSp90tMEjqcqLPkOtWMbjblxgqICykGdBmgiFPMH+unSucTRcXiAB7tgaMJBzEyd99FGvWm2Vl2tlLl3u91rbBWAM924ZBAJEyPHTSsG6nRr2FavjGPae5ZCxdRMphiSpJYgkaqAI0136RV7G8IFu+QohLpLoR9y4NWA89WH++rvs3wPsRmuZc+oRRJFtTOgJ1ZjMs3P8AUjxh1FpizKsaqWMd4ar56jatadFOSvQ7h18sgn3how8f6c6uUHwmMVlW+minRxzA8fLfymi01Kd9SrQ6s17ZF1VLyAns8yuB+B8snrAKjbbflWjNVMfhluIyOJUiCJI0+FS4qSphOnZg8L7RdnIUTpLTJI5NIiAfAD4mdSWGwC4q2bjppPu/P++hjWhvGOBW7NxnJfvgnQZiWY6Ipy6Dlr1FN4ZxW4oyOxC2yBJCwNxvsYOnL9Yxca0bJ90FcBiMmJto0gEsUkQPd1VY5nU7D3T1raKa82x97tngPLQYjTKRsQQdwefmOgqPgnFcRhmJYkq2mVzKydRry05+u8i2N6ojJG3Z6fSqjhOIZoDo1tiAYbLr1gqTNXga0MRUqVKgB3tD9nuflp3AvqE8hTfaH7Pc/LTuBfUJ5CgLdvdqkqO3u1SUAqVKlQCpUq4wkUBjMRx+7cxQspcFtO9LAKTIJC5Z0Ow+JovZ46A+V1IXMyB+RIAIJ6Az6iszxPhDW7kMrOhbPCiTA6GddY8tPKp7/E+0CJlK94F8w+6sQBOpk5emxqkm1JUa8VxNBxfj4tuLNsB7rbA+6o3JYjXbkNdRtvVDGvfdDnbu6TkAB/qPWaFNZdgbya3ZYmInvAkDpHd66ab8n8GxdxzLkxzB08Rt5ePOozWkpLoU8PNTtDLatZUlBqzEidNxsf1Jk1Qw/a4ci72hAuau2qw0xbMHdZaI2gjStPjMWlseJEACDm5/zrFe0mMe64SIABzc53keQgDzk1jiUnK+xvklGqDWB9r8W3dZElgpDCRBOp0OYMOXLcUWwd3XtL7zcbYAbTyUatHl/KsWHuHIts+8rF2HIKSoUDYnujz125eicC4FbtRcJz3SNXPiBOUbKPKuvIrpR16nLibpyl36Fq1gmJB91ef4j/T5nyoiiwIGwropTVVFLoWbbO0PfFN22QxlIGU6zJmJ8O63oN50IV53i+M3muNcRsyoDnQqCVk8vEMndBHIbkmjdCKs2uMwi3FKNMHmCQQRsVI1BB1Brzz2g4ecLeZw63JVBbVhJtqOoAjUiAd+fI0ducUZbNu6p/ePKFQSRmEiYMjLAzeXWRA/iClXdXk5sl3vaknSNTvG3wq3Usk0VOB8KuBC+gDgeJHUzyBmY5fOii4MG3dnkFYA+Gx9Ku4W6Po+ZRIVCQD0UTyqTHKV2522n4dK5sL5SbZvNUkkS4bE9thWUhi6JMwD30ByxOhMqD8aOcNuTbG2mkjYjkR4dPCsp7J3riWbjEff2+AP6EelGeA4gksh5Rl8tQfRgR5AV1NHMw5SrlKqkA/2h+z3Py07gX1CeQpntD9nuflp/AvqE8hQFu3uakqO3uakoBUqVKgOVx3gSdhXap8VYC007GAfIkKfkaAzxxn717lwQGEID/p9yfMNMdZ6UP48vaPhreoJJYspGwEMJGu7R8TWrxuFDLocsxyBE6byOgj/AIrJvYuC+7JlHZlRbWZGq52liObNvyI6VnkivmNYvsUuKlsLeCzIdcx70ECfveO4nnOtV7+MQgNbdkuBiAAsgr49T4a7joKqY5WdjevuxYzoqknuyIEiIn50/D4osALSZSdCTqfiYraE4qLi1Zx5cT58lLiiPC4tS3ettdOVic5AnLJbN8NhyqPBYB2fs7KgZoA303JBLb6SSPCKI2+CXo0ESB4kzvvtROzhMRZZTlnLEc56mdddI/pUwpvehkyeWlsd7O8GbtLiXCUe26sI1DppmnrLCT8BW6tJAA6ChXDbzXWNwrlygoBrJ2LSCBGoiiGIQMpDTHgSDpruKZOppi+WjC+0XHL9681rDOIUkDKwBYroRuDJIaIO3mIF4Hj+MsHI+bMrAsmUt3Y297oRy0AGtTYPs7rsiZhdYBsxMp7qMIg+8JyaRp6VS9pLV3PaziGKZWYMcsyYzMT0n3qx5+ajp46PUuFY9b9pbiEEMORnwOvPUUC9puGBIuWQqtcuIH7vvRmaQRsdP81pv/w/wmS05NtkYsAcwZZCiFy5uW58yaL8fSVt/wD1V/RqmfyspH5jBYPCszm4raW3cohAAliRl8O6F113HQzLxLiQxV7tLY7gti2NJAaGeDHODt1mr+E4fcDNaQ953dmYa9mpJJOumbeAeZ6UcPA7drDulpYEZwJJJZQCJJ1JOUAmqYHJ2307GmRxVJdQJ7NIbloyxAzaoIg6AxqJGsyARPrRfjTFFS4BOUw3x3/zxoF7OfurzKIKvEc+pXyOtaviF62LTZxKwNDHeJ0UDoSxAFW4cZ2g5aAHBb4sJcXKXbtGfQiBt3ZY7xr/ALqtcH4lbN58uYFQAytHd8tdohvJT1qJf+3QIgBuESBOUGNCzH7qD/iiHB8KLc5vfc52YiMzR3vhrEdIq0ZOXYzmqNAprtDlvi1o09mfdYa5P9Lc8vQ7DYxAogDUlAf7Q/Z7n5adwL6hPIUz2h+z3Py0/gX1CflFAW7e5qSo7e5qSgFSpUqAVRX7IZSDz+XQjxmpKaHmgBjvdVcr2hcGwKlYP5lb3fnWbxmPC4iyXTILqlB2ZmRIyMQB1Ec9D4Vr8ahZGAJEgyRvHOvOMShe4zAZSqggjNEjvACdAdhA0EUkrTJ58djcVhJv3czN750nlqT849a0/CuGKhggadNZnkOlAmb/ALm63Uhl13PdPzkVr+GQfu7SCDA1P/FTDHcFJnLOd5nEu2cKCNgPn/aocVh0UaCM2h6fGfGB8asi5zERz118dKgxeMXKwJykT4QOZqybsvJRorez+IUm5bEypJ16MWymeezelFrwGUzoIMmsfwjGizcZ2IyXArHWQskqjTyXukEcpB5k0/imLF5i63AbajKu2TMD32nnyHwPWuPxvi4eHhLJPt+7N8ULSX0AeEsfR75CIl1lBAZGUALIy5yASDAGknnRbgXCRiBduXc0s7qVU91SBklZEEwTrVC0+HumVujNtAbKT4RIJovw39y6lTCyFcawQTEmfvDr00ryMX+YxyzKM4uLdLa9f76HRKNQpBTjfGLeCsqTr7qImstHIQIGgOp0rtvGNeT97ZAGh+sMzyjQfrWQ9u7zDG2S6goMsTJUSd4jQ67iedHLOJGKtlkMJBDZgSAQQW7vMwCInnXuylTRio6NFw1EyA24ynUACNN/WST8anxLAKxOwBJ8udAOC42L5siAAklcxYg93KZPMhpMfHxN8Ssl7VxF0LIyg9CQQKuVPNLNq8txT7iqbSM5MjMoGw5iQfStC2MGZrl1ybdmTyg3I5AbkTAJnVqq3eEF8wW5mthjGcTL6BioWARAEEzGvKh+KQq4sZcyWlLKMuUOYInnMTMxqToOdRJ8vKjSJNav3r1wHJBaTczSBlGYBRA0ABAHOZOskUWxWPKd1cxuwOzzBpnXcgQVEHXMdA28TVFLbgIR3ZAzKJ28G5bnptvRFsOXNtpJJcc80ABog6/rG/WtEi7xp7L3CLTXlHamQNwAy5iJXva6iVJ9K0AFU+H4fIGnctPyA/kat1VmD66B/tD9nuflp3AvqE8hTPaH7Pc/LT+BfUJ5CoILdvc1JUdvdqfNAdpUqVAZf2i9sUw9zslQ3LnMDYE7Anr+lXeDcSusoN9FXMYUq0jX3QwOx2Gk69KxPFuB3fp+caDMCWn7rTOhiZ1Biee1afGYl7QtlYIL2QEneXVTpl8Z35VjLI1lUF6WaqK42aPFISjAaEqQD8Kw+Jc9g8KBlYqkdWOVc3gO7Jrd3rgUa7betef4pjq0NlW6rMsTMCBEat7qmNJ0rfqmYSVte5XdMt0g6gqsnbvKFBAHPQqRy3o7hXzRqZiTrJ7u+58KzsFzbAY3MzC4rEQBnBDKrDWBtt0B1FXrAZGYkErqNTJMyYjpXTiX6UUzgzvjnk19w7i+Im2CzlAh1zEx8+QrK8Q4zdxJIRSFMjN7pIG0TtrrrFUuK3rTsqsVBWQFJAJ6TJnlsfnVjD2iyqqsF95NDJY6zz20+XjUZIOLNcWRST9f7+TUYXh5fDWXtaMEIIJgQ3vTPiFM+B8qy9y030e7eth9IC22BcAx70SJUKAdQYIO5gDb4VnfBOs98I6hlkZiBEgTIMyKxKYv/tBas3G7Z2YtbQlmgnXMQAVAEajTYag1wZ8cJS5NHfivjT7GXv21ZM2ZpYM7Brm8ETsupkyB0G/dk6ngWIuPhCS3NLQBEiWAUZjMhfd6mSKy5S6bhtge6ApzKNCAVEydDA08q2vs/YtoqYcN3mdCddgDnMc/ubn5Vl4mOHJxhNJu1RpE1/GeDjEKub3ljSdGGhIOm0jeKD2MV2JNl7VxQFkMBnmCRsg6fCNhWtWOVBsfh0a4zvmlRlULM65WJ03Gw25V1SjyVMyjKmAuDtauYrOCUUQwznKXYnKCBuBowht50FazH4tERpdQYMSRvy0561lr4wwU7LBJKvpm/FJP3o6wZiqXC7y3l7O2gULmlyApKZmI5c+7JmCJqH5UWq2Q4q8wRHD5cv1YJiVyuYI5liI+IrlxDiLpysoC5gp1Mr3QRy0lTqeopuMtG4UJQMpVyiNroCERj0BBEDX3Seoqfh91mVGKhfdzKFyzBLKRMAAsCNJjrUw9S9bD2EsqFUcvj8I8JIohh1AdY8fXQD5E1R4ZazFWJkhevxj1Y+lX7Lg3iFGigH46z/8AstadhOWgoBXabNdmqGAP9ofs9z8tO4F9QnkKZ7Qn/t7n5afwL6hPIUBaTdq7NK3u1IipQHBqU1GRSpQAXtc1rIhJAuBh2Z0kTo5H+2dDvFZ21i3N+b6sbVnvAouUSI1bMZ57DnryojdutozgMGNyZ/NCHyyVD9LKhwyBAqghCM2fPKovdPcJyxqD6b5NJyutnSoJR2zRjjNq4pCkZvwnRh4ldxG+v86zeLDLcWe9nytEDZsza/HQnmB41d4BhFdSYHca9aOuuVXIUE+CR8qr+0CTdtgbcx5T8tK2xXytnJnSUaQ0KEt6KAUnLAmELSPMDQ+lV8ZiGW0zIJlHceAUE6nr/WieBTWSe73lM6aaf2/wVXw6rALwbIBUPBJgSssoWMhOx1213Faxmo8ov3RyTwvI4zXszE8G4VavOty4TBOZjr05Hz11NWeGWQDf7Octpi6lucB5gBgAOZM7eUVPgcLdYlLYkMWUJlgsI0InuqI1B1H8zOJ4SuGtsrES3dYgR9ZGZR1hdBoPeNUhtnZlpR/AS4JxiLdwvC5e/wCHeiQBuZbXae+vWheDa7funEAohy5QuUbMAd4k6+e3TSo7yi5dAVioChs+neZQA42giMjSDpkX4MscQF427KAEA9/QqGymDMcpEwP7Vi3ejeEe5W4vwQ2QHnMrXGLnSVL7GI32BPyFF/Z3hltXtsNe8w111IJzTy/uKucbtTaOb3Q6MR1AIaP5/Cp+F2wqoRGhBPlOvyFeR4vM8XisTXRun/H7F3HTRpIiKC8T4r2NzNlZoQhgsSYKxEnXVqP0C4phQ9xiRMKqgeOp19RXsnOkDcf7Tl1a2ti6GIAMwBB0OoJM8tqlwdtrxa1AtgZc45kGGIEbbwek+jsPh0U5dO6wuO22okKJ6TPoat8Lug3gw1Dq4J5FlIzRzge6J6VDipdS9uK0Z7jzAYkge6EVdDlylZgT8SdOu2lNtYkBFA2UuHA5Zvq46Df51e43bKPchpM5suVe9m1EmJ5Mo8qGL2Nxe5GozKBKkECSARHdgHw38DV1XQtFmuwmXWPAehapuGAZ3PXK38U/+tUMAcyyD7wB036etW+EKQ1yeoEdAoUD+tH0IydAtSrldqpkDfaH7Pc/LT+BfUJ5Cm+0P2e5+WncC+oTyFAW7e5pzU23uac5G55UBwCm3GCqWPIE+mtdVwRI2qu2LQyNxsdJGvlyg7nSpJMLiGCtaJIZ1trkUEH94ffLDkAB5nUVaw3BVgBWZV7puAHW5lOZc7b+8OXltVvjnCkFyz2VtQMtzaByWNeek+tPS1fDrbyoCVkNJjeDpudCOlYuLT6nTCcWthHhVoLdcLoCiE9M0sJ8yInyFA+N2y17LqCpRwZA7kDTU7SH9BRrD421hrC3LzgG5qSQZLETChROgXQDpWZx/F7d+9Cl8wEQy5NGGyaSxiTB8Tyg9OOk0cme5RbSJsMLzh8xCowAGXWQQAxnQ8wNI2NGPZK4+VrVyGCRkMSY7y6/wxQq2zqGQmQBox0BjWFjYz/eaLey9vVn5FUA8lzgH4zm+NXyxRz+Hk3oL8RwoIVlkXFP7thyJiQRzUwJHSgnE7i3MwbVgjFrc7ExljqCcve/TWrftJe7nZAwTlzNp3ASAkTuxbYeBoOAzOrXFi5mi3BkMpBUiZ01JJnYlawcnHaR08FKk39fwS3OHC5hnfEAAW1uouQZdAO/PmRyjT5w+y3CxbSIhpEjoTv6af4aJ+0Fh7eE7NAxkEuyrm8W0gxJPQ6TQngfFTEGXaWDFZ3E+9miD/Sqbo6IV1DPGbQ7NhyAmfAHX4RNR4S0OzKSQQp1Guomh+Ox9xmyCFAz9oSfdGWTECGbUDLNXeAcNzKbl0TmE5ZJAH4QNtweXSuDxWL4k40r9/5+wk6NBhsYrorAjvKGHTWOe3MVnbHFA5YBWZ2MvGXKCBqAZ5Rr8aIY93WyzswRVBIKhTpPcAUxyy6byCBQ7C8XsIsst5ZBck2rp7pJJZiAZ3J0+W1ekvqYoFYx7zXltLlTMCS2+UE7KB96W3nTlWk4BghbzqI0OjaSQ2vwHgNKDXi6YpGyBc6ygJH3dCCddpB0BkncbHQcGdmZ3YiCEAA20mSNZ3JH+2lq6JldWDOOJOICbZ7e/kY5cxP/AJUOwViLRbKDLlJiSpYqJHSNCI8es0b9o7f7y04j3bi+uVvh7hqLhNgPhnAGbvBgCYmApiRqNNJrOL/UfsW/0RzhN6G1EZ8pHgxUFl/pRbBMO1ujpk+cz8waDWLue2hbKre+HnNMGSTsZ3MeI13opw8g3XI2IUmNe9rInmNJHma1tNaImwnXa5XagzB3tD9nuflp3AvqE8hTfaH7Pc/LTuBfUJ5CgLKsBmJ2qvdxeaVVSTE8hHQ6nqDp4GosfiQoPeA7yySQI1B5/E0MuY0m2t21OsddViDtrAbntzPUw36EN+hetYtySCgLySRO0ADpAJIOk8jrVa0bhdcyKB3iozZdfeaSpOgPw19BVrj7KZ0GaZJ8yNI5/pIqI4S92q3LbFo1E6E7dFltoObf4VVXL6FVb+gc4vjFCI4OXI4JkbCSh20OhMR0qjiOMq1wm0uY2hndmlQFIbnEnYnQct6kvW7jWyzaBygKMBsWDaEb6ZhB5UIu5u2xC6Z7lu2lvWCfeDMfBZMx06mk5NOjeKQM9snuh8HoD3NUiR2jGW0+Ij4UR4NYZcNcLMGYkuSdwRvIEkHQiD4nnFdxHDbl1hdzG6bcZJ7qnLIgBRJ8Gk7c6bhkd8ObhuBFZ37qrLsc0ZXIHTQwJjn1rbyNKBZ1CLch+DvM6jKIaVmSO7Oo8jvr+tarhNxVQKNMgAIOhEfy8aA4S3cALi3GctrJGkhlJBBMaQAJmoeN2bd+zKZ1u5TGQuMwA0DEb8iJ15bV15FSOTw9OVN6ZY49xfDpnLMXKkEC2M2Vvuk6gaAAAE/i61JwrEC8rXrJBAWFUk6XSSmoiQuikdaxlhQqG4IMFQwYjSMpMTuP85Uf4Xjg/aPaKWyoIuIVlisguWUcxsImevKsFN/Y9LxHhscIr/pP17ewfwmNutLdohtKjaQ2ZiuhJYgTsTsOXnQfiIu5LS23yM7AN3Rz77mSNCAGplm0FQ2u2UuRcCiQp57hpOblHj8alZ3aGMAEooidmKZyOhKvA6a61nmVtGGOlZYt8KAwwmC2VrrMfxEGBB6Bj8zuZq2camXKtxUCgZpBOkjWQwMkz13qnxDGPdRk7PumQwOYAKZCgQsk6bjnz6UUPvIltQ2aWgnugRCZnJlifeM7T1E2cUmpfYp1CGIc3ipKtkDfurZkknWCZMsecEwoHhRTh2HuJcJIVi0AkvEAclXKZ56kjnSw/D4ADozsR3mDKF1+6BIIH66TMCKvF8fbt5bcqhaZbMDCaggE9Yy+Gu2lQo15pdSzd+WJ24pv3CwMBiEQ9LY1Y/Hr4r0qYYZsMs9uoSQAHBE6EATm1Oo2HIaUJs8SAZmS8hUEGFZSSumgB2IJaIOs89atYq7bYreYC9l+qkoYOne1GjTzWIgeNMa8trqxPrXZFbGcQuYh7aLuj527jKApVlglt3IbYCNDrTbXFDhbhsmDKAkj7jagA9e6AfT4txhxNwZFVbatPdWNjPvsCfGQPGSdqrWeDWralWWLsEqlvcgyBM+7tqTA8aODW2xaeqHpfX6MZ1EYgASPu9rV5uPuryqgKBGWZjnqdpnnVEcKc4fszCaXVLHQAvmkA7x3onSaA3cW6MGtldNTJjlJjNv0qmOLS+5q3Fvfoav9qbh+4Pgw/wDX+dHuC8TF1fdKtvDa5h+JTzHlXneBxpbMxkBddBr5AHUdZo5wjHkujliokDLp/q1PqPTyq6bTqTKyhFxuJqfaH7Pc/LT+BfUJ5Co+PGcNc/LUnAvqE8hWhzlLiOJt58jrm1/zlVfjPE7apEGCNAOfONPKIO9S8X4apY3Q2VlBBJgjLuZB8QOc1ncZdzQzTlEhYDQsgEnNzMnl0nSoimnZWMadjMLdYkK1sTm7qgCFAgfDTU/GKu4rDuis6t3mOVQRtP6qACY8D1ptrBra/eLBYspLEZtdhl3M03jXEcq2hB7z3DtEwuw6+8fSjdI1grYwWLj2yvb3JU91ix0MaRHn5a1NwrCna82a5l1bk4k6jnvMrsCTpBEwez2OS7aKiQ6liw/OSwIPTWPhTcFi7j4llVc3Z5wSuwD5D3pMTKtp/eOacZNNHU+Kpot8bx/YrmXulNI1hgY0gfCDyjoSKk4VxBJZlkh9XTRSrkDVc0SO7HXTzgVxy04ZWulQhDATsjH3WYnQ692dI8Zolw3FYTEjKy+4ApLKwALa5Sw7p1A8DANWxQ4oym0zmL4qXRraKpZg66vmCnwgQInxI6GqPCsOpy9q5LaSiSYEe7Pkg6bGiN2yoIS0mQKAQFWR8T110B6Vdw+GLMHgZhzywdhPiNq0+LG6bM6S6GXxPBz21xmSUKGQTORmJygAgSe8um+2tEMRggrIwIDthr1u4YEs4CMMxG+gf4CieAv9teRCAZz32PIAGLYjn3iD/tojxXAKED80YN4R7r/+LNTrFss5O1YyxgbYVmKBmYlhInUnNpOg60FwYBWyI/8Alk/Hsx//ACKIXsTd7JUtqwhchZQpMr3dJIAGm+vPbnn72Bv3GOSbYUIoBM7HNpBEakbb/CrPzSWiq0jULdRfdBJEhoE5SPxRr6Vlr+O7K40Bgtw51Yd7sn3bNp7pIn1nejPC8bFxrRJLKD+URA66TM8+cTVxOEpJuXGAUCSBAXzJ3+dVySi3x7kRdbHYHjFvE2luAdQV1PeGhA07w6GhF24LlxkW0WaO9cIyheghhBI0PXzojheJ2i5t2SgXXMzEAzpsp8I1O/kZokxYNPdKQAAAJLk6ZeWWNZrRN9GTdaM7d4WpntMgBI9xAu3UmZ56Hpyp/ZyylTMDYDQqAIgyBp58/GtHibNvMMwkx3e7MegMVV+kC45S0qnKf3juDC+AGmZvCdOfifLsQmgGb14kGzaK97vMYgwNIM6aiCQJ08antYtlzZrQGaZMq06HUkd5tY3E1fxXEBZOW5+9WYOVYK+YGh15b1cSxZdMyDQ7HTf/ADlvRptUVujNX7VzEE9q8IDJkZANNTE9PH41w4ZQIFtSsgAEA+4dJU89eY8NqJcctNbsXCNDG+h03bTyB+NQ4a0hUlkUzsQST/p/59ao4zao3g+T6aKfF8KD2ZhANyykKI0EbDyiu2LYvXALYH8tJkggeg38NKVzh5MZ3AXWA3d03Mka0U4da78IsKs6xGY8jHgunjNWWNdyspyRf4vaK4W4D0NWOBfUJ5Co+PD/ALa5P4ak4F9QnkKkxA/ErTNebmukjlH+f8VCLOYOQQ0GDGsEbg+W0UbvjLnaAWkATPhvHLrWdwFx7blCUy3HLMviRqQZ170fAeNSkEdxKFMzFzACsiyNWlRHeBgZgJ/N4UO4liO0T95azP3h3mQqs9JEAgRqBVriCB7i5zk1CgCWI3MMAQdz+lS8Xwi2grKoZmWAcuZgR3lZFYaaZgRr93oTVXb6F0wBwfhxRw1pmRGlbjADKBqQVLbwYHxo97PXrKvdKGWYiWJHegGSDOWNeVcThwvAM2f/AO7nJnqUAAHwURRPDcMCA5V1bczHl7up+JqOL7kuWqIeJcMS8pBI70RMnUEHWDMaDY1Bg/ZXs2DG65A5ltBHnJA8Jim4ngNwOt203eEghtiDuNPdHjBO1F3t3Gt9m2UEjXKS3MGIIGkbn+tY/Cly09Dlo4vZW0zAMQxADOTBJ0G+w8h89Ks4cnKZU+7ppB9DqOe8HwFVMZiLtxECWz2ikNOjIGEiCZGmvnV3CdtA7VVmNSjE6+RAj1NbLFFbS2UtmX4dwzE2yt5RdD9kltlHZkDLyAM5hMncHpGsmLd+81m6t8AEqyiAZ1BHP4VNxjidtEaH7+4CwWMax4AxFRcO4ozZO1ssuae+0EDmAcu2mkkDWrKNFm2wBa47cXW2GuWzDmEcZGMFxmHKdedHuEXM6lwMvdll3gnUjMRB+FXsVw0OZnun7o2+W9LAvbS1KgiD3hElTzkeH6a1VRaIbsgscOUEwACYnKBJ8zH6VbtYYySYPQxt5dKoYniitcyK6kgAwDOhJBJHTQADqZ1iphZuWoZJYGM1slQPzDTu+W1RLG3u69iadWXbODRSWCgMfebmfM05AlzZg2Vp0aYI6xVHF4sMbXQs0qfDQz4rrprry0qa1iU7QEHUKVjrtGg10j5mpjCtlWy3jbwRGY8gTWN9n+Ktc/cjQyCxIKmT3nMfdOs68zPIVqOKp2lp0YFRG4gnTXQCZ2Gka7ViUw9xLv0tIJYhmRsy93KJ5QoBJ1O81dA0XEuKi2TbtohABzZpiAJiAJJjmdNfOu+zOJ1bSEeXQTsRGfzBLaflag9nBXbil7jlQ2UMqQxMDLqVMgExoB5dTb4XhMR2tti7BUBAAgrB2UmTMSZ1n3RU0QaHidoXEKxJBBEgkSNdY5UIs4Zge7ZyTvBAWeun9KPWQfvET/pBAjyJP609LZ3JnyEfqSTWKUr2ibA2E4TqWZgzHkSTHqaJ2MNp0qzkAqhY4yjXzZUFiAZZSpCkaEOAcyHpIg8q1sWc4+Iw1z8tScC+oTyFN9ofs9z8tO4F9QnkKggaylmZSqkTMtqB/eo71y2pAnU7ASPkglv0qV0BZpby6Dx8afZw6fd+JjU+Z51YAsYdH72zt0BzHxP3viaIoqqdpb1I/pUfcttktqAxOsfzPLY+lWhhzzY+SwPnv86Ar4nCC4QWaQJ7vntsZB8aiwvDSjD94zLBlW1101B3HPSrN7CfhZgfGGHxB/lrUWDxbHuuuVhr1keEeY9RQksXSijX4xPzrpCMNiwMDbQ/1FVMRiHzi3bgSCzEg8zGnz9KbasXCzA3DpHumOh5zrUEBLKZgQB4b/0Hzp4Wq2Fc5ihJMAEExzkQY8qt1AKA4TZzl8gknMek6a/Ieg6VaVgIBgTsKabepknwExHpv8a41lYjQSZ00Py50BFibRYkKsf64H/jrM+Jj40O4tgyQnZoSwIOYkT3Y0zDmYHzo6KUVNgwOOt3bV0XHjNEECT3ZMkmAOhI8Jo9geJdoBlhtNydBy73+rcRz1otjcAl0Q4kHfx8+tCMbwHc2bjW2YjMRJBjSSswdNOu0EVNl+eqFhwC722AaGnMAYObznUbbnSjGGwqrtVLA8O7MakNoJPuyYAJIHgB6VcsXSWgjQiR8v6/KhQmuA+Z5DamG1AIQAdBAj0qeu1UA2zwlIGZYIMwIA+EDQanQdTV8WgBAp9KgG5a7SqpxMXsg7AqHzL7wkETDTqDEGdDOnPagBPHsS94nDWgZYDMSDlyMPeJDCBJ0IJ1UgiCJK8J4ati2EUsxgSzkszeZOsdByFN4Pwq3h0yoBJ1ZgAuY+Q0A6DlV+gB3tD9nuflp3AvqE8hTfaH7Pc/LTuBfUJ5CgJrdkZmJ12qPiGJyoxG4BPoCdPSocbj+xaWBKnmOVCMV7S2GBBLagjY85/rUoBbBWCs5iM51P8Ak6/26VdW6efymsb+1aqMrA3F8v1Bj9ante2NjmtwRyyn/wB4oSaq5cJ0G9B8ZdtpiLSZu+2YmBMzA16df9vlQLGe2Rbu2VK/6mB0+H85PlTMBxK0J7Vs2Yy/dJLHlJjRRyGtSA3jeJC1c7RQWDLljUGZkRMAzJG45eNVrPtBczPFoZp90sCdoAAG+wOk7896iHF8HzEbcnOo6aiKtWOPYJSTrJ/0R8IAApaBc4AuJYG5eCqzxK7wByEeMnfmdqK4u/ktsx+6pPpQge1mF6t/CaR9rMN1b+E1UgZisZZ7ue6X0JZMwGvUgkAev9mYPEsbmQQQx7kHMypBOYsOWaBrJ130qL/rWA/AP/xr/SpMN7Q4K3OQZZMmEiT49amwaUV2gH7W4bq38Jrv7W4bq38JqAHTSigH7W4bq38Jrv7W4bq38JoA7kFMt2FXYUF/a3DdW/hNL9rcN1b+E0AertAD7WYbq38Jrh9rMN1b0NAaClWfHtbhurehrv7W4bq38JoA/SoB+1uG6t/CaX7XYbq38JoA/SoB+12G6t/CaX7W4bq38JoC97Q/Z7n5adwL6hPIVnuMe0IvL2VgE5tCSOVaXhVoraVTyAoCxcthtxNQfQLX4F9KVKgF/wBPtfgX0pfQLX4F9KVKgF/0+1+BfSl/0+1+BfSlSoBfQLX4F9KX0C1+BfSlSoBfQLX4F9KX0C1+BfSlSoBfQLX4F9KX0C1+BfSlSoBfQLX4F9KX0C1+BfSlSoBfQLX4F9KX0C1+BfSlSoBfQLX4F9KX0C1+BfSlSoBfQLX4F9KX0C1+BfSlSoBfQLX4F9KX/T7X4F9KVKgF9AtfgX0pfQLX4F9KVKgF9AtfgX0pfQLX4F9KVKgHW8HbBkKB8KsUqVA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1146</TotalTime>
  <Words>128</Words>
  <Application>Microsoft Office PowerPoint</Application>
  <PresentationFormat>On-screen Show (4:3)</PresentationFormat>
  <Paragraphs>34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শুভেচ্ছা</vt:lpstr>
      <vt:lpstr>শিক্ষক পরিচিতি</vt:lpstr>
      <vt:lpstr>PowerPoint Presentation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একক কাজ</vt:lpstr>
      <vt:lpstr>মূল্যায়ন</vt:lpstr>
      <vt:lpstr>১। তোমার পরিবারের সদস্যবৃন্দ ইউনিয়ন পরিষদ থেকে কি কি সেবা পেয়ে থাকে লেখ।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Doel-1612i3</dc:creator>
  <cp:lastModifiedBy>Doel-1612i3</cp:lastModifiedBy>
  <cp:revision>107</cp:revision>
  <dcterms:created xsi:type="dcterms:W3CDTF">2006-08-16T00:00:00Z</dcterms:created>
  <dcterms:modified xsi:type="dcterms:W3CDTF">2014-01-23T04:11:01Z</dcterms:modified>
</cp:coreProperties>
</file>